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2072"/>
    <a:srgbClr val="EA3916"/>
    <a:srgbClr val="BB0F65"/>
    <a:srgbClr val="FF7C8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A7ED-2C4F-4585-8EFE-398F07D9ACE8}" type="datetimeFigureOut">
              <a:rPr lang="el-GR" smtClean="0"/>
              <a:pPr/>
              <a:t>16/12/2012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39F4-373E-4C1F-9C18-4F208288FB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A7ED-2C4F-4585-8EFE-398F07D9ACE8}" type="datetimeFigureOut">
              <a:rPr lang="el-GR" smtClean="0"/>
              <a:pPr/>
              <a:t>16/12/2012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39F4-373E-4C1F-9C18-4F208288FB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A7ED-2C4F-4585-8EFE-398F07D9ACE8}" type="datetimeFigureOut">
              <a:rPr lang="el-GR" smtClean="0"/>
              <a:pPr/>
              <a:t>16/12/2012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39F4-373E-4C1F-9C18-4F208288FB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A7ED-2C4F-4585-8EFE-398F07D9ACE8}" type="datetimeFigureOut">
              <a:rPr lang="el-GR" smtClean="0"/>
              <a:pPr/>
              <a:t>16/12/2012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39F4-373E-4C1F-9C18-4F208288FB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A7ED-2C4F-4585-8EFE-398F07D9ACE8}" type="datetimeFigureOut">
              <a:rPr lang="el-GR" smtClean="0"/>
              <a:pPr/>
              <a:t>16/12/2012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39F4-373E-4C1F-9C18-4F208288FB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A7ED-2C4F-4585-8EFE-398F07D9ACE8}" type="datetimeFigureOut">
              <a:rPr lang="el-GR" smtClean="0"/>
              <a:pPr/>
              <a:t>16/12/2012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39F4-373E-4C1F-9C18-4F208288FB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A7ED-2C4F-4585-8EFE-398F07D9ACE8}" type="datetimeFigureOut">
              <a:rPr lang="el-GR" smtClean="0"/>
              <a:pPr/>
              <a:t>16/12/2012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39F4-373E-4C1F-9C18-4F208288FB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A7ED-2C4F-4585-8EFE-398F07D9ACE8}" type="datetimeFigureOut">
              <a:rPr lang="el-GR" smtClean="0"/>
              <a:pPr/>
              <a:t>16/12/2012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39F4-373E-4C1F-9C18-4F208288FB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A7ED-2C4F-4585-8EFE-398F07D9ACE8}" type="datetimeFigureOut">
              <a:rPr lang="el-GR" smtClean="0"/>
              <a:pPr/>
              <a:t>16/12/2012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39F4-373E-4C1F-9C18-4F208288FB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A7ED-2C4F-4585-8EFE-398F07D9ACE8}" type="datetimeFigureOut">
              <a:rPr lang="el-GR" smtClean="0"/>
              <a:pPr/>
              <a:t>16/12/2012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39F4-373E-4C1F-9C18-4F208288FB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A7ED-2C4F-4585-8EFE-398F07D9ACE8}" type="datetimeFigureOut">
              <a:rPr lang="el-GR" smtClean="0"/>
              <a:pPr/>
              <a:t>16/12/2012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39F4-373E-4C1F-9C18-4F208288FB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A7ED-2C4F-4585-8EFE-398F07D9ACE8}" type="datetimeFigureOut">
              <a:rPr lang="el-GR" smtClean="0"/>
              <a:pPr/>
              <a:t>16/12/2012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639F4-373E-4C1F-9C18-4F208288FBF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786050" y="1928802"/>
            <a:ext cx="5929354" cy="1357322"/>
          </a:xfrm>
        </p:spPr>
        <p:txBody>
          <a:bodyPr>
            <a:normAutofit fontScale="85000" lnSpcReduction="10000"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      Let’s all….</a:t>
            </a:r>
            <a:endParaRPr lang="el-GR" sz="9600" b="1" dirty="0">
              <a:solidFill>
                <a:srgbClr val="FF0000"/>
              </a:solidFill>
            </a:endParaRPr>
          </a:p>
        </p:txBody>
      </p:sp>
      <p:sp>
        <p:nvSpPr>
          <p:cNvPr id="10242" name="AutoShape 2" descr="data:image/jpeg;base64,/9j/4AAQSkZJRgABAQAAAQABAAD/2wCEAAkGBhQSEBUUEhQVFRQVGB4VFxYXGBkYFxUYGBYYFxcYGBgYHScgIhojGhoYHy8gIycpLCwsFR4xNTEqNScrLSoBCQoKDgwOGg8PGiokHyQsLSwsLDApNCwpLCwsLC0tKSwsLCwsKiwsLCwpLCwqLCosLC8sLDAsNCwsLCwtLCwsL//AABEIAJoBRwMBIgACEQEDEQH/xAAcAAABBAMBAAAAAAAAAAAAAAAGAAQFBwECAwj/xABJEAACAQIEAwQHBAgCCAYDAAABAhEAAwQSITEFE0EGIlFhBxcycYGS0hRSVJEjQlNic6Gxs9HwFSQzcsHC0+E0dIKisvEWQ5P/xAAbAQACAwEBAQAAAAAAAAAAAAAABAECAwUGB//EADYRAAEDAQUFBQcEAwEAAAAAAAEAAgMRBBIhMVEUFUFS8AUTYXGBIjKRobHB0TM04fEjJGJC/9oADAMBAAIRAxEAPwAe7Fdk7OLt3GutcBRgoyFQIKzrKmiL1Y4X79/5k+imPoxP6K9/vj/4Ubnb/PnTtls0ToWuc3EpC3220stD2scQB+Ahb1Y4X79/5k+is+rHC/fv/Mn0URG7WOdTeww8oXO3raecoe9WGF+/f+ZPoperDC/fv/Mn0URc6lzqNhh5Qjetp5yh31YYX79/5k+il6sML9+/8yfRRFz6zzqNhh5Qjetp5yh31YYX9pf+ZPoperDC/tL/AMyfRRFzqXOo2GHlCN62nnKHfVfhfv3/AJk+il6r8L9+/wDMn0URc+lz6jYYeUI3raecod9V+F/aX/mT6KXqvwn37/zJ9FEZv0lv+NGww8oU71tPOUO+q/Cffv8AzJ9FL1X4T79/5k+iiIXqXPo2GHlCjetp5yh31X4T79/5k+il6r8J9+/8yfRRFz6XPo2KHlCnetp5yh31XYT79/5k+il6rsJ9+/8AMn0URc+s8+jYYeUI3raOcoc9V2E+/f8AmT6Kz6rsJ+0v/Mn0URfaKX2ijYYeUI3raOcod9VuE/aX/mT6KXqtwn37/wAyfRRFz6XPqNhi5Qp3raOcod9VuE+/f+ZPorI9FmE/aX/mT6KIvtFL7RRsMXKEb1tHOUOeq3CftL/zJ9FZ9VuE/aX/AJk+iiL7RS+0UbDFyhG9bRzlDvqtwn7S/wDMn0UvVbhP2l/5k+iiP7RSN+jYYuUI3raOcoc9VmE/aX/mT6Kz6rMJ+0v/ADJ9FEX2il9oo2GLlCN62jnKHPVZhP2l/wCZPopeqzCftL/zJ9FEf2is/aKNii5Qp3raOcob9VmE+/f+ZPorPqswn7S/8yfRRH9opfaKNii5Qjeto5yhz1WYT9pf+ZPopeqvCftL/wAyfRRH9orJxFRsUXKEb1tHOUN+qzCftL/zJ9FL1V4T9pf+ZPook+0Vk4mjYouUI3raOcqpu2/Z63g76JaLlWt5znIJnMy9ANIApU+9Jzzibf8ACH/zelXn7SwMlc0L2VgkdJZ2PcakhSfox/2N3yuA76+yBRkp2VfMzvAnY/EEUGejExaveOYQOk5RGvjMCjBMRokiTIkeBJbUj/h5V37HXuG9arynaVNqf1ouV2Z99aa/yn89qlrHDdg4/Saxpp+sZJA/dOvlUfxABWYBhEzpBJ08AdBEaU42QE0C5UkBaLxTfmUuZTXmUuZTFEpVOuZS5lNuZS5lFEVTnmVkXaa8ysoSdqiiE55lLmU2ckGDWOZU0QnXMpcymvMrOeiiKpzzKXMpsHruLGnnVTgrNBdktuZS5lNmaN6XMqaKqdcylzaai7S5lFEVTrmUuZTXmUubRRFU65lLmU25tLmUURVOi9Y5lNuZS5lFEVTnmUuZTbmVnnmInSZ+O1FEVTnmUuZTXmUubRRFU65lZD005tZ5lFEVTnmUuZTbmUuZRRFU65mnnWOZTbPS5lFEVTrmUuZTYvWOZRRFU65lLmU15lLmUURVBHpFacRb/hf870q59v2nEW/4f/O9KvIW79w7zX0bsv8AaR+X3Ux6N/8AYXdCf0gJAMN7GhHjqCPjVi8KtZ/Bi6iPvdQZHUaj3E/Gq79G1nPYur966g0IB0WZHUxppPXxqyEVkCyTmgd5ehYkCNY1HWQY/KuvAf8AXaFwbYP9t58vonLIrKZ7mYkShJ0W3MjwI1APx1mh7tZbtpb5nLZkuDVlIARTChtTtBEaanQkTqSYdpMOJOUsQDuVYEkSepIXQiJgiKGe2XCyUNxXaAVt3EDkoYZQvdJgEM+y6RO1VfIY2kjRZtibIQCBmhq9fdTlE5M4htNYbKBB1gg5vcCJ0BMjYtliOgM69NBO9RuHwQe3ZQiUHeaQSI5joilhsCqnXeF86Nkt5NQO7lLhgZLQDGUDuNJWR4zNaWG0SGK8/iTTyCWt9mj726zhn5lQXEMEbRHUHY+7emq3onbURr016edEHEMAtxdDORssz4x3VnchYjfQb70P8QtBHAXwnefE/lHj4TpXTikvChzXKmiLDUZLphVzGP8AP/3T2zaHTcCDuIPx3giPPWmOFlN9CdCDqI21FSlg5zqpiZIj3EEeRImekEGiQrWFgI8VnG4BuSXIyw3jsp8fzGvn8ai73dABAmT7+g18pB/nRabZCkSi90sysGKy2urggz8ZM6DSAKcS1fu5YiTlbMJzEHve/TXaDPjWFnmvG6Vta4AwXguGenOEt5+pMECPAHr7p0jzqN5lP8EwHtSCRIMajzI6jYx/904/AJCOhdindqxKj2ZI0EwRO3+Yrtm3ie8ev6hy94ny1U1o6APnEEe1OxkGCPcNO6fCtWuNl0GaWzKOmUZMo0O48PI0vWqdDbqa4kHMf+3Qa6D4/wDeubqRM9DHxqQuKGIUEmDOfYAFsygeJIIHx18Kd4fDAAl4gydZXIGViZDb66SfvDppVu9uhZGCpOKgmu7aRp+fnWFadq1xqZbjKoMAwAd/8zTrBr3AY842mNN/eRPurYmgql2svOotrNiR5/01im9zQxIPu/prUiNdJjYkHeGOxO0Ej/26bimNzCiZMgGCPOSPLfWI86za/HFbPioBRcuZS5lNy9Y5lbUStU7S4J1mOsb/AM615lNuZS5lFEVTrPWOZTbmVkPRRFU5FyshtCZ26eNa3MKQs/nTfPUDHJWILc045lZ5lNs9LmVNFWqc56zzKa8ylzKKIqnQu0uZXLltlmuXMoUnDNOuZWTdEDTXqZ38NKacylzKKKKp1zKyt6CCNxrTTmUuZRRFUJ9uWm+n8P8A52pVz7Zn9Mn+5/zNWa8bb/3D/NfSOyv2cfl90T+inOEdgAUW6C4IJj9HIbTWNCJ1jT3iyWuEucoXNlRioOshjoe7ERMNESSD0it/RdiWt4e+yoHHMAM9P0czESfGNdqs+06i8rse/GUxIMHXUCAV6wwMV0YD/haacPuuPax/sPFeI+lFG8Q7RDDXltvbYI21zPvKkkiSFDSCCpM6HrFQXGOLDERat91WZSC2UzkllyLvOaG6A5QOphp2xe+MR3iDYh7tu2AqrcWEBI09pdS2cgRJFDXMuusW1VQMozEtcAmSpY6LHWZP9K509pLSWnLjXD4f0nYLJfAcMxpl6/2igcMtPrkDZctpdQQsQFk5DmEZiTJB12mprA4dgkLAAGiKAQGDBZGs9NVkTlEEGn3ItW8IEt7+2QSxEjclgNxoJkDQTI0ZXbRRQA8LIuDMTqMxATIZUITGuaJ2ADV1bOAyMCgBXGtPtSk1JC5cQshnZCBDEhdF0hpjcMTlzEwdfzofxGFCsXa2FaQQgzDKAJmQD16/u+epPjdDcZ3hpeElNluHvbjRlya/dDTtQ/xBL3LDi4qyQDmQSrRKzAjLqBJ2UwNdKZZJcaSTglpIr7gAMU2LAsfdqDBKx5e/WdtDPQ1JWFtF1BVyxlwIXKpUQZI1BAf+XgdWHCX5l5Zbv766GNBHv8pMxUzcREM8xFAliIQFtoEHvaCTO+hq0z20GOCmCM1JpxTlLpS0QV5ltRI7yzoBqE22nf8ApFRPH7jnlxkdboEQpW6GYrl1EGDI0M6GRGlb4njiZJUzeYQOlu3mA3EBSY1jfptrUYrhrgUm6UtqBbSeYQTPtFoiYGmo/Kub34a8Bpxw6+C6ToC5hqMMUxw+DzFtCCpgg6EHzG8b/LXZDr3QCqmPFSR5b+e5rbD4465lEayDKtGaNIkFT7+usVmfagiN5M6kjIVfKe6w3G2g30rvXicV53uw3JOcPZMwCQCNVEiIGhQ+OgHgfGu6XJtgyBJYsSCpW33cwIGmfVf8zXLE3wlhrrrsvU5gNkkHQEMNZ9/jW+OxiJbTMSMzZZA1BOQAmTBIBGu+hjrWDncSm2spgOqp3wlwWJJbSB3tQBEKSJkrIJJMHaOlS9xWYgABhLMJkyMuVYJ2JJWRrEnwqJ4biQz3SrqFUgDKZA2kkzqJBBMjz2qeXChSQBAytsIYywggz0OeBB1MjXQpukDvaCbbEWi6VBcSUB9A2YrJOWRvMga6CQPMiYgVC4a+VBC6jbJvIjWDETp160WNbGRtrRgrK90AQDoJ6EhZ8VjSYqBvWhnAywNV6MfESQQRI233A0pqJ4IoUpLEQahYAlTodwANpzZsqyOkwSDETTfGHUsXZQdfHWSAJAiI2HntvTu0AwbKdS2STpJCsp001gb+AjpNcOLYLkhkYLO67qIaVHtbwc2g8/Grh1CqllQoK5pB8ddK3w9ln2GnU+GoH/EfmPGuSAXSRJzrOnvBQ+9dfMjaamOyrDKS7ZC+qtuBE5T4qwaDPlqKygt4lLxTFtPv1kon7P7q4a4Or9us13wfCFCEXIkyMwM7ZdAN83eGkawdNKgrhhiAZgkfzo0VWAHdzZQPaMkHMXJzNuAk9J0jrNRPFcqG4IeQNSU2OVlLanQN0mYjaSI3imN41WMsAuimCgFfUVNJZCwIOvd6CPGQdzBnTpURhsOQA526eZ28d/d4GpTDOxAXcbQ24MRI128Rp08q3kOiygbTNdnQMIneRA+9myE+P9RueoqNuYSAZmROnuj+Wu/lUmzAKrD7u8mdSwA7usnc6T3TImo/G2dwMxJMLB7sZoGn+dyazYcaLWVgIqmJuUs9cr65WiZrnnpqi55wTnPUhh8OuUM2xneT4ECBsfaPuWairKFjpUzhsSMsHUCBI9pQDpMH2dTr7zWchpkt4WgnFOihAjyifcOnvH5RM61HYbhjO+WQPHfpvp+X51IBBoTOrQR94hVBBGmgTU9NJpxh7boxuPlExGZTrKydBsR0jUe8zS98tBom3RBxFclnh3CwgJPekQRoSDlaV0O8xIPSfCobGYFhccKhAB8ZgRO/uBPwosW3mzaNb0ZoAkg6K2UddGGWepUbyDG8ZY5SZQDJAGUsSRnBWVJB1zGST+QFZxym8plgbc8kMZ6znrZcC2codx4f0HnPSn+FwgWSO97vJTsTHkQdqdc8BIsic5AXa4zeT/c/5mpV27c2suIXQAZNI/3mn+c1mvG241tD19G7LFLJGPD7qb9GeJdVuBQGUuuZdf3ROh8/A7R1qzb2HYXQ4IzISAMozag90ZphJAOjLu2m1Vd6NMUilgVYvzFIKkRliCCNzvNWbx7Gi2lxwHYxlcqpOiicolSAO8DO3QTqB1IK90zy+64drp38lTxH0UNjSj8QtFyGBQhTJhb1s3CUYmJY23c7a8uofi+LFx2YDuAQBtoP5CdfzrhxPjtr7LcSLvNZw1od7mW3CqFeTtBB0G4JEQTQ5zM75cWzW9e6hGW23ucGPhvXGtlDKbuNF3bBDSEPkN0H4+NB+aKycd2ntXVHJdQWlk0y6jXu5oOokmFP63UQe2H4uoFpWIVTcVXzPK+0DuCI18okkEbAgy4ZLYMKoUrlPeKzqrAhtdQyqR7h0kHRSIkgDXLqQCfCJ3/OnN4tuUDMfNct3Zju8Jv4eXX1Rdxnjq21fK3NN1c0kwq5yYLQZJOsII8dAQDG9osfdRLa3VyubSOzNADSgzBE9nLO4/dI00mGwqAXkcQHnIoyk5zc7gBIUgGTIYaggbUaXLWKx78spaQ2Dojs4ggL3wcrEsJA1IPlrJqLVI/FhodP5OCk2WKPBwqNf4QKuIyqWXN19lUJyhZ2gjUz8h86JMFh1fIGR7LlSf0jAczMpOYKxD6QDsBGbfpz4r2atWwbikEs2UMAwlYIkd7qBPmDU/2W7IYc4e3fsp+mAy3DnYktGVxq2k+0PIjyIygN55D8fNaztLWDuxQKLbEWrF+3ka4uYZWvKvdci3OW20MCRIMiQs9dadvxKy7PbuX5ZJRmv2mRw7D9raaPAQwAJA60W2Oy9tL5vTeJy5VRrjOibTlDaiYGkmmXabhFm1aN82QSjKS0urBGZVuZSG3yk6HQkag02HXMRgkjG5+aCLl4W2YWwLhj2gxuqQR45t99I8RrSwEBs4I1EFlAZD5NJY+R1B0609x3FcHzrS4fDm7DEMSrKbxZMqAEifaIPTVRFN+HYixazLibWJZiSIRsqrtoQxBUiD7Rj4083tCMm78/H6JI2CRovfLoVXTiuGIDm3azsVyzJykEaqQTrBMwYmBHSoO/w26lhbj3O6ARlDvKqGIOmk7SdvjoKKuIvh1TuW8VbZ5hbtsMjAGMpLMoAOmkzEGKYYrExaAmP0QVkguATM5SJJ0JBnwWs5+6lHtuphrT+1rCJY3ew0fCqjsLi2zuyK1pkWZVyw19pQWE5YKd1ix1Ou1H3DuE8kPLl2ZSxdiQpCsIGhgACAD1BG5BkLwNrLbZjPfcd0lUhAElVLMMxIUSyyBCx1JL+G4e0EYIIRgCcsuBLIrS5mAMveHSJpCyxyNqXCg+/gE7aHsdQA1PWa14nlRVWypbcAZiAwAnuyRLag6Hc+RoVuXwtzl9+SWBVgVZSYBC3J0BJ2J6bbVK9peIWsoS6r3FEq2QAEltVkloGsEKVb2ZjQGhjglnmnlvEEqZAiVZ1VpjqCRr+95VvaJ5IC2nH8rCGCOa9Xh+FOhRBnTLcWeucw0jxkltfOscfxYxbpk7yFe6IgkICddiJge6T5UfWb+FQtbVrS8vKGGgC9FBJ0mBtM6Coi7xzD4G2tmyC4WQO8AJPeHfOkSTJnTbyrZ1sAcHEYUP2/lUbYiW3Qcaj7/wgBcCLeIRU9kyvjGYFXUnyYq35TtUhwm1mcFmhQFQKGBBBEKXMx3yCQpMd0iBtWnEeM3Lt3n3u+FkQrFUtqNGAYwQTqMwkCN5iJjgmHtaXQbapeXNpIyOFJjvHMDqQZkHrBpSxytMr3NwB4depomLZE4RtDsacevqn1rBBbbgZSq5VIkxKKXAJmIgrIJ2WJg6MMThc1vV2XxyiM4JhTC6SRJggTuafnDqA+YH27WaSrtdLKy5Z2zFcqyIBgect8Vh89wHKAiJJgCBqFBBkw2Vgw6x/LqNdjn1RctzcKU6qoTHO2XMVEbjL3gCNddpXzgbdYE7oCqGBmJB5e7AnLpJHd6LqY1nxrhxC1bVsyFnAkjNOg1O5AIIHUxt16YbjFsJBOdtYS2eY+o/WCiIGmrEDwNNk0aClmiriE8vMWyqoE5QTJiAWdST8Y38ddRTTF3D7AGaBtKkxAgazrrr7/MU3uXcW4QAJYXKBmY824Q0HUgqo3JiTETXP7JiMzMMQrFSDLWRl69Q41O+/TrAqrXeC0cyuFevgozF3NYKZPLUeP8AL/Cpbseli5iOXiFUh1hCSRDyCNQREiR74qE4tjroaLqoQNc1qY97KTOu/XfpXHD3JIKwZ22IP/Cm/wBSMtBofmubQxShxFRX0Vjcc7MrYth7albeUKWPQ694xBgyAWjoPfTT/wDB7l20P0uQFRookkx+sZ/MADrWbuDxPE8RduG7fs4cBVS0rRMDvZgsqQGJ7xBJnQGIqXbg15ZClDkYFY7rMsCEBgGdN5nQV5yS0y3LhBzxXsYbJCyRsrHNyBGGAPrh+Cq+xfAMZgGLhQ9oTMHukAj216A/Hbwo04bxFMRZtMMoJUqB3e7G6sJ0HdAkQD+70meJYJ2wzLfAbMpDD9eNYC6CWjUdZFVbe4vi+H2Vsm01hmJcXG3I00UbAgnU769NKyikMOHClfVMW+RlphMrwO8BArlUGufDAjPClURcd9IVvD4hrQss+Tu3G9iGmXKAgzpAB0HvqMwvpAt3Bke2LeY6NmlV+OWV2UAwRMkwKCOJYpsRcL3WLO3tNpr74G9PeBrhs4GKR2QyCVMZdspCiCRvIk/Cobanh35XDkhrX224ePDzRpdstbuexlJ3jvaTpvoROs/9qc21n2h94wD18p2kGNfM6gTRHhezSYm1aui9Fk2xlAGqqAAO8T0AI1nc+4RL4i07uuHZmZFMB8oF0DXPbgDrMg9ACNJjri2RuugnErAWN7bxAwCrbt6f09sdBbA/J28h+etKtvSCoGISDm/R7xH67xHlH/GlXn7Z+u5ev7P/AGzPJWD6BB/q2J/ir/bFWZjcKt229t9VcFT4wfDzqsvQMf8AVsT/ABl/tirQzUxEKsCQtJpKVU9ngoF+5YuX1tur5V5iwj+HeB7pYQwBBBzADaKaY/hDriDhLlss5GYDLmS4sSSpjUCDMgRFWR2l7JWMahFwQ8QLixmG+h8V1Oh+EVI8JwZtWLVpmzm2i2y0RmyqFmJMTHjWGygn7q4tTgqZs9j7xcJYtqChLzmhkBDCNFY6kwPGPKmeLwl62jhhdt5ZJUm2cxRwHWAPI7mrgwWNZcC+IAzXWD3WH70kAHyRQFjwTxoL7UASlvcZTPnmMa++DWUzBGNVrDIZHUyQPf4oENtslyUuLcIZGE5DmiQCBqANKsrsp6TcHfxF62zcoXiLicxlAL5FS5bzBoB7oYTBOZh0ocwmDwnLHOv30fYkWg6D94lQTHU7Hf31G4bE4XDvZu3hbuqbl21iLcC5ntZLeS4E6gMSQesDwq0Ju+SrML3miTtIQgt2QQeWWUQQZVVUIdPFCD7yfCoi1i3SeXcuW535bskxtOUiab9qeO4BWsjAYU20zHmOlvlqwYQoCmCWmDJjw1nRjY4yjvlGYNBJVlKsNtYPSsZWkPq1MQuBZRyPuBdphcXJjcTeXLopU8sXF8bly2M4fxgqDod5qdt9kuHYnLcREu5CTmW4XJJEQ7Zix9xNVjnrWxjyl2Vdw3QIxQ6akFh/Q9OlXZaDk4LOSzDNpRv2u7AYW1Za/h7fLcFcyKx5bhnVCChJAMNIKxqPCoDs3hzNt0zXm52YL1JtuwKgnoEt2zO0kjpW2P7d3MTbSyZgmSLYD3WC97qRtE+z0360YYHs4r4e0+He7hbiiQf0blQZBVkIZIOp0g666zVy3vHVb4fVL1LBRyg+23aPHrlKJdsWmy5QqFnYg98OyzGgJABUwAfGA2xw+7cxK27haWuDmTbZWAmWlmYkEgEA+dXPw7hCoS73Hv3CMpuXMpIB3VVQBFU9QoEwJmKgeJcMxtq3kVrd7D22DJowxCoD7HVXyg6HRiF6nfZ8VcaqGSgYUTbh+Dt4e0UW1ZKaszOpLnTUs0+A6ADSocdo1zPmw1so8A5XuW3KghhBzGNVByiBoBW3GeNK1nKupcxIIIyqe9qPMZfiaHhdBJHUb/HUUs60yswaUwyzRPqXBFH+i+E3QDzb1k7ZSzSuswJVhE66GKgjw2wt90sXDctMCim7Cy7hZUlgojQtJ8OsiWqtrtmnT2o1J7sQJ6xE1wxuqAKNZyEyBbBLQxVZOZpknfbvNpFXktckzbjzULJljihdeYKFTPqavvmc3LILNKoxZoXoCwG/uHT4Di/YHE4GzcuOtsqCNUOaJOUMVIUwCQfh03qc7C8dNolb2Jspb1i05KkaaFGaF3/VBOnSaKr/AGvtu3KwsX72k5DNu0D+teuLIUfuiWboOokQMkb/ACtHWuVhuk/JVVbwD30dsqZAwQzmIBIMMilcryAQHJ3mAIM5GPuWDmtNkbbUBgRI0IP/AAg6Cjri5NlryG3eufaLdthft2WurzrbNK3EtyyiMkdIkTpqB8WxSOV5alrg1ddAqEdGY9c2uk7VR8boyHNKiORsgLXDNSeA7Uuul5FuoWzndWUxHdMkfCB76ksT2ztRmW288vJDBAAe7t3yI08D/iGDDXGMPcy6A5bYjQz+u0np0isnhtoasoYjWXJc6f7xNS22SNzNevRQ6xROyFOvVNsdx5nuFne34BbbAx78oDEncxFbJ2itqpC2yR1AUqojYyAuoOskz59KkUtAbAD3aVN4zs1h0w2AxV1M9l7ouYlzLBbboxtBgNrQYpm099dCz9pvODmg048UhP2VHUXXEV4cENYrt4vdCWnylVDFzlBIULoZIC6fHrTLEcfu7qigsY/2kluoO2kRO8afmc8HMYjBq13C4q5fLLew9u3h7luxZVWKvbuW1zKq90d4nNNOrfZm19rxmFRltWrQTFW5UMlrn27lq/aYEj9EyycuZYmQRFMNtzgP6H5WT+zmE44fE+H/ADx+IVYHHXGObKhBMFgSQCdgYGnT8xTi3wnEhsyWW1MkBbkHz9nRvP8AOiLtNx8Nbv2cK4vNfa1buX7dvl2FFkjl2rKyxZgTLXCxAECdVq28b2ow1nS7iLSEbgus/KDP8qs3tEn3uHj/AAqv7JGFzjwocfnXrgh30fretYZBdXIHlwJJbXcMDs40ERGk0ZJilPXTT4yB/iKr/tJ6RcOmHZ8Ky33FwIoOZQmZS2aDBOqkTtoPjXmI9IuNaYuBQZ0VFET4Egn+dc6a1MLiTmdF3bH2LaJGANFAMMcPlmi3tx28u4fHqlshktkO6SRmJ/UY9AAAwgdRQH2u7Y3MfdV3RUyAgKpJ3MkknroOg2qNu3HuMzsWdjLMdWJ8SevX+Yp/geGWbdzmY3RP1bYYFrkQSCLZJUQRBMAnrANKNmc9xrknO1ey4m2ZjGEXwcfEY1w88lHYTDXLk8tGaNSQO6BoCWY6Aajc9ac4vhty1bLXStsyQqmWZyI9nLpEkaz/AIHHE+0rOAtkcpMiqwUASysXJEDQZjoAdkWair+KdzmdmY7SxJMeGtDnhc2z9mRRG9Sp69PqrF7OcWxV3h6YYrCFiUIMF7ZLEhtds+bwkD8+lrA3Ui6oy8toDCAQwo99HT2L/DMMwtpmtpyW7ozBk7ra76+17mqbu9n8OwI5YAJkwWGvjoaq+zzPN4OCnvY4zdu0oqJ9J6RiregE2pMbSXefdO8bCYpVIemnBLaxtoJMNZDGTOvMuD/hSq9oNZCU3ZBSFoRN6CT/AKtif4q/2xVnTVXegs/6tif4q/2xVmTT8A9gLkWs/wCZy65qU1zmlNbUS1UP4vEX8HcfJh3xWGusXy2spu2XczcXI5Ae2zEtoZBZhtFAPHMTd54U4e5aGTuc8qrFAxAJCltpAPnr1qwu1faj7GiMLZuFyQNcqrAB7xgmTOgA1g7RQLjuzfEMReOLvKBlQ91mg5N8tu2JiN4YgmDMk0naGhwujEpyzktN44BRmQn2m+C90f1n+damxFprSkC2zC5kygqHGmZdiCRodY26gU/wfZzE3bRv21V0kqEVv0hCmC2WI3nQEmI0qOxGIySHlSN1YFW/I1zrr2Y6rpXmPw0RD2R+xWnLYhTnZAhNwLctA6yyyuZJBII2jrUnwHszh7xxdplRglxTauiGZRlYoVbqMsaTBzMDvQZexAVST01os9H9xbeJe2rSL1m3d6avy0dgIgf/ALG84XXamoHlxAISloZcBIPQXP8A/GsIXa1cxBwt5NWtuylGXpcstcgtbPvJGoaCKBOJW8udUZbiWmJLZQy3IkZgeoIOadoOhPS9sXw+1djm27dzKZXOitlPiMwMH3UF8dVOJYhbWGRDyvbxJ2CmRkWNWTeBsSukAFq3lhaPdz+qwincT7WX0Q32Htp9oDHKHyNlCoAsHIJzD9bUiI2O/Sinj99LVosVQMxyglV8CZkjoAfjFYx3o+wuGwz3LCMLtpC+YO4FzKssGUNADRMDYgeEEOv8St3FV2VUAEd6Jn9bvHU6iBPQedLytMYTEThKapxgcWEYNZcKw622APxy7+470R2+3uKAgm03myGf/awH8qDLV+2wkhDqYJAkidDtWLuNtr+uV+Mj8mn+VLtc9uDSU05jHYuAT/i1+9euPdzJneP1CAIAGkE+/wB5qX7K9iftNjmHFRdJOdQgbKJIT9ZemsjTU+dDmGxjMJVkceUr1+I/pRh2S7V2LdhRawhW6qhbhU4ZMzSQSXe4pILKSZGhOvSdoBfcb6wndcaLlV04x6N8lh7i3jca2rOUZQFcKpMCDIOmh1j3wQA9l81y6Q4zSrBWj2SpER0iBHTSreAvXf0mMNuzYTv8lXzZo1DX7sAFRvkXuzuW2oT4f2auYrF38TZZLeFuscouWs5cmMzooZYGdc4J1DeOtMvhGTUqyc4lyG8bZIuBSNQZ/IdPzA+Nc8PxFrbzYZs40lGygeTNt8NfdTzi+GIxV2zefmNagaaKVIDA5AB96CDmgjc6U0sXJYoqljMKqiToACAo13mkC0tdQZhdAEPbU5FPMRxjFXVy3sQ7r90Qq/HKAW/9WnlTW5mLZy7FsoWWJbugyB3jMCTGukmneK4ViLah7lh0QsBmaBEnqJnX3Uy4heyWyRue6vvP+SfhQ4yVo6qGNjpVtFL9lezq4y4/NuNbKgEIo1ZdiQW2gnbKfaGpmjDE+j7C8l1RDzCpCuzuSGjQnWN/L4VAYPtNZOMt4lVZAe5dtnXljJkUqQBPdWSIkZP3hR3jOK27dk3i024BBXXNOihehkkV0IWsukGmH0XOmfJeFCcfqqr4lwi4CbLRadtJcwoBMTmE907ZhIE+VFHZbH4rDXkwT2wUIkq0E20gywYEgoW0ynq3TautvCLettj8UMyhc1u0D3ciElAT1k6+cyfACfFe07Ktw5252JJN17anmW7CQBbtT+tcYwH2AWdSKxYwRmvr6eK3LnS4enr4I3xnaqxhnuWsFh7dy+BNwWwlq1a/exF7RVjw1PuqqOMcbtB7rXbzY69ebPcRC1vBhlEKCRD3Qo0UDKoHU9YfifE795BaW21rDqZSwitkB+82kvcPV2k+EDSow4O5vy3+Vv8ACqvkJyCbigDMynq9obvOFxiCAMnLCqLYtyCbaplyqsidBvrvrW+HewQC924m4KBAxBCyCH0EFpERI8etR/2G5+zf5G/wpNg7gElHAG5KtA9+lY4nMJxjyz3HU8ipK/xHDG2Alm6H1lmugx7RWAEAOpUHQaLprqYw4k1rasM3sqzR4An+ldf9H3f2Vz5G/wAKileC0FokbUXzj4rvY47eSybKMFQmTlVQx1B1cDMdQNz0A2FMWaSSdSdSfGu/+jrv7K58jf4Uv9G3f2Vz5G/wqcViLoTelXW1hXacqO0b5VJj3wK6f6Mu/srv/wDN/wDCooVNQrA9CnHzbxFzDMe7eXOvlcQa/mk/IKubmVRfow7L4lsdbvm1cS1azFnZWUElGUKJGpJbpsJq6s1dOzA3MVw7aQJcNFT/AKcGnHWf4A/u3aVc/TUf9ds/wB/duVmkZvfK6tl/SaiH0F/+GxP8Vf7Yqz7domqy9BMfZsTP7Vf7dWgL1PRe4KLkWkDvnVWj2SK7Jhh1rTnVjnVril6NCa8W4Mt+09p9VcRPUHoR5gwfhQXw3tZdwtz7Njl1UgC4SFHLUBSwJ9v73iRPURR7zqw18bkxGs+HiaqWmtQrgtpQod7D2Ys3bY15WIuIfgRH8v6URvgA6lX1BBUjyIgj8qCvR/xA3LuLdcptPcLgyJDFmI7vgVO/ilT3aTtJ9ls54zuxyW017zQTrGsAAkxr061Rh9ivBWe0X/FVf2s7M3cK3LuQVaWtuDo4Vhow3VtRIgjXQmpOxwTFcNu27txbYRri2ywK3MoZoIGZQyyubUUX9luAFm+14si7ffvJrK20I7uUbA6nbYHTWSXXpAw5u8PuhRquW5pvCMCxHuWT8KxbFQXh6JgzV9k+qedp+HPdwzWrIabjKrEEAhJl9WMQQMv/AKtjW3Z3s6MNYFvu5tSxUDUkmJMDMQIEkDbal2f479osK5BDQAwOmpVWmB0IYH40uN9oRh0kKblwzktqQC0bmTsokSfMbkgHan/tL/8ACY9uONrhcMVgF7wZFmIAy95yOoAI08WFV5xbsIy28IHYK9+4ltRrNtWEGQdM2qEnxEeMk3ZXB3cTiWxmMUnQGyCIUHM3srMgJGk6y2bUwaJe0PB7eLtZLggjVHHtI3iPLaR1/IjO4X+18FoJGx+z8VjH9l1ewLNvJbRQEEpm/RgRkBBBEiJIM7+M1AYr0b2vs1y2MousZR+9lUAqQg1Pd7u+4zH3UuBcZx1tns3rTXihnmNoGXugBbhAHQkEyTmIOWKddo+2BRvs+GGfEtAgDMLMxq0TqJBjYbnoDpgcXBZ+003WnxQR2b7Hi4+ItFzbxNuMqnVDlLLczEb65RI1Gm8kU7wHZm7YxuHN5MouXCmjyG7pzA5T1EEeMeVHXAuDW8KkL3nbW5cPtXG3J90zp/Uya17UcPN/DkWzF1CLtsgwc6dB5kSB5kVTuABe4hX2gklvAqI4nwG7ibiWsrWsJbaOWsKGUH282bf7ogwI6mRP8TxH2bCO1tZ5VuEXU7AKsxrA0nyBpj2O46cTYAYk3FEMxy94hiCYG0RBBAokFjzH51q2lKjisXXq3SMlWXYrguHxa3nvNnxLE6n2kB15qdCSxMnpEbHV52IwJt4u+oKhlJFzSC0ShjyzBGg/e31FT/H+xCXzzLbCzfGouIYzH98CPmEH37UN3eHY7BRibptvyxyywctmSAFz90GJkFyZkp0WsCLpBplxTN6+CAc+GnWSOsdgUvWzbuCVb4HeQQfEGKrvC8Dt3cWyBOdhkYhrjd0KoWS4cRBDCAR7QnSDU/2i49zbVtMOxAu6uxVhkSF9rSQpzgyNwDG9Ou0XBmXAcizCLKK7E/qz3icurEtEjrJqzwHmunz8FnGXMFK5/LxUB2U7KWb7X7wzGyS1mwTGeAwJuTG4ZRl9zTUpb7K3TbWxcfNaU5pzkKfbCgKO8AAwlQQJGhoi7OcK5OFtW2IzKusALqSTqJ9rXXzmpZFUeFWDG0UF7y7NRz8Pz2uW4LgrlJIGuntRETOvvoP7NsE43j7ZJzizZyk7lQoLnT95xtpt4VYnNHiKrL0l4K9hMZa4rhRm5YyX16FNQC0fqlSVJ6QpqXuyNMlaFgNWVzHzRnxnigw+Hu3jJFpGeAfagSB8TA+NCvHsKmGsLex1v7Zibk924Zs28ttrtwIhDKttERtlLNA3J0mMF2iwfF8HctW7gVrttka2YF22WWJy9YOsiQYrfD4m3jLa4bGTaxdohioYo+dQQL+HcQSh1IImAxVhuKhzr2SGMuZ+qFuzHHbbrYxOEtnDrcxIwl2wrE2bmdZFy2sABl0JKgaBgZgGjzi1nNhrwf2DacNO2UoZ/lXLA9mbVhxdd7l1rYIRrzDLaBHeyKqqikjdomOtBHpI9J9gocJh3D8w5L91NVS2T31UjdmEgkSACeu0X7rcVbu+9eLqjPQFlLYoTD5bR8yv6Sf5kfmKt9sMehrzrwPtwMLeW/ZsqjWyEyqTF6yfbVzAGfQNn8QO7vV69nO2uFxyBrFwFo1tsQLi+RTf4iR51SF+F1a2uElxeRmpBlI3msLJ2mnb3QBJ0A3J0A+Jquu23pRw6K2Hw10F2DB7tuCtoZTOQkgNcOwAMAneYFbmQNGKUZAXmgT70a2VNjEvaiHxl86eGcBfhlg/Gu/afGsbwss9y3ZTD3MXe5ZK3LiW2VRbVgQQNSWggnuiRJoB9H3pAw2CcpDW8PebvKTn5LgAC4IJYoywG8CoiYJq18ZgLONS3dS4ZSTav2HGZcwhgG1UqQBKsCDAkaVk195tAmJY7kl5yAuynEMFjXy2sPcwrkNy7tq6weUClgWEd4B1aGDKQTqYijHs/wARd+bZv5Xu4d+WzgBeYrIHt3IGxKtqBoGUxpXOzwnDcPBxF66SQCitcFtQoYgstq1ZRFzOQs5VLNAFduzOCY87EXVNt8Tc5gtn2rdtUW3aVv38q5iOhcjpV2YZqklDUjLh5/0qp9N4H26zGn6Af3blYrf05rGOs/8Alx/du0qQm98rrWb9JqnPQX/4bE/xV/tirMqs/QX/AOGxP8Vf7YqzK6MPuBcW1/rOSpUqVapZKuWJsB1KsJVhBGokHcaU6tWZ1NdeSvhVS4K4aVE4bAC3OQRMTqTtMbk+J/OuOO4ZzSpeTkmBMA5omY939amjYHjXM2DRhSiKOrVRwRwIGgGgA0AHgBWOXcO01JLZ8dK7rA2qS5AbXNQdnhLJORQk6kKIk/CuWJ4Y7e0qvG0gGPzoiz0s9ReKtdCF+TcUQBAGgAEAfCtGW750VF61ZQelWD/BVLPFCbJd86YYHs01sh1zFoIlonve0TAEknUk0eEjwFYz1BdXggNpxQg2Gv8Aga0OGxFGWesZ6t3h0RcCDbeDuqcwUZiILRrBMxPvFbkYii/MKwWFRe8FNPFBxGJrR0xBBB1B0IOoIO4IoyJFYJoveCinigLD8HuIZVQCNtzlgADKCdIAEeFPAMT4/wBaMMwrGYVNfBFPFCAGJrYDEUWzWC1F7wUU8UKAYjzrP6frRTmrEjyor4KaKsMf6M8PebNyzbY6/ojlE+OUgqPgBXNvROrgBrmKYDUBrgIB8RK6Vaovx4fyrrbvzWZa3QLUSv5iqpf0QowhruJYeDXAR+RSsL6FbH37/wAyfRVtc2lzarcboriZ/MVVI9CeH+/iPmT6K3X0JYf7+I+ZP+nVp82lzaju26Ke/fzFVo/oassIa9i2HgbikfkUrUeg7DffxHzJ/wBOrN5tZ51QY26I79/MqzHoMwv38R8yf9Ou2F9Ddq0Zt38Wh8Uuqs/KgqxudS5tHdjRHfv5igC36J0FwXRicbzBs/OUuJ3hikj4URcD7Pvhs838TfzR/t7nMyxPs6CJnX3Cp3m0ubVg0DIKrpC7AlUZ6cT/AK9Z/wDLj+7dpVt6dmnH2f8Ay4/u3azXOl98rtWf9Jq6eiXtVhcJYvriLy22e4GUEMZASJ7qnrR56y+Hfik+W59FedqVaNtDmigWMliZI4uJOK9Ej0lcO/Fp8tz6K2HpK4b+KT5bn0V50pVbanKm749SvR3rQ4d+KT5bn0UvWhw78Wny3PorzjSqNpdop2FmpXo71ocO/Fp8tz6Kx6z+Hfik+W59FecqVG0u0RsLNSvRvrP4d+KT5bn0Vj1n8O/FJ8tz6K850qNpdoFGwM1K9Ges7h34pPlufRWPWdw78Uny3PorzpSo2l2gRsDNSvRfrO4d+LT5bn0UvWbw78Wny3PorzpSqdqdoEbAzUr0V6zeHfi0+W59FL1mcO/Fp8tz6K860qNqdoEbAzUr0V6zOHfi0+W59FL1mcO/Fp8tz6K860qNqdoEbBHqV6K9ZfDvxafLc+il6y+Hfik+W59FedaVG1O0CNgj1K9E+svh34pPlufRS9ZfDvxSfLc+ivO1KjanaBGwR6leifWXw78Uny3PorB9JnDvxSfLc+ivO9KjanaBRu+PU9ei9D+svh34pPlufRS9ZnD/AMUny3PorzxSo2p2gRu+PU9ei9D+svh34pPlufRS9ZfDvxSfLc+ivPFKp2p2gRu+PU9ei9D+svh34pPlufRS9ZnD/wAUny3PorzxSo2t2gRu+PU9ei9D+szh/wCKT5bn0UvWZw/8Uny3PorzxSqNqdoEbvj1PXovQ/rM4f8Aik+W59FL1mcP/FJ8tz6K88UqNqdoEbvj1PXovQ/rM4f+KT5bn0UvWZw78Uny3PorzxSo2p2gRu+PU9ei9D+szh34pPlufRS9ZvD/AMUny3PorzxSo2p2gRu+PU9ei9D+s3h/4pPlufRS9ZvD/wAUny3PorzxSo2p2gRu+PU9eiNfSvx6zi8XafD3BcVbIUkBhDcxzHeA6EfnSoKpUu5141T0bAxoaOC//9k="/>
          <p:cNvSpPr>
            <a:spLocks noChangeAspect="1" noChangeArrowheads="1"/>
          </p:cNvSpPr>
          <p:nvPr/>
        </p:nvSpPr>
        <p:spPr bwMode="auto">
          <a:xfrm>
            <a:off x="63500" y="-714375"/>
            <a:ext cx="3114675" cy="1466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44" name="AutoShape 4" descr="data:image/jpeg;base64,/9j/4AAQSkZJRgABAQAAAQABAAD/2wCEAAkGBhQSEBUUEhQVFRQVGB4VFxYXGBkYFxUYGBYYFxcYGBgYHScgIhojGhoYHy8gIycpLCwsFR4xNTEqNScrLSoBCQoKDgwOGg8PGiokHyQsLSwsLDApNCwpLCwsLC0tKSwsLCwsKiwsLCwpLCwqLCosLC8sLDAsNCwsLCwtLCwsL//AABEIAJoBRwMBIgACEQEDEQH/xAAcAAABBAMBAAAAAAAAAAAAAAAGAAQFBwECAwj/xABJEAACAQIEAwQHBAgCCAYDAAABAhEAAwQSITEFE0EGIlFhBxcycYGS0hRSVJEjQlNic6Gxs9HwFSQzcsHC0+E0dIKisvEWQ5P/xAAbAQACAwEBAQAAAAAAAAAAAAAABAECAwUGB//EADYRAAEDAQUFBQcEAwEAAAAAAAEAAgMRBBIhMVEUFUFS8AUTYXGBIjKRobHB0TM04fEjJGJC/9oADAMBAAIRAxEAPwAe7Fdk7OLt3GutcBRgoyFQIKzrKmiL1Y4X79/5k+imPoxP6K9/vj/4Ubnb/PnTtls0ToWuc3EpC3220stD2scQB+Ahb1Y4X79/5k+is+rHC/fv/Mn0URG7WOdTeww8oXO3raecoe9WGF+/f+ZPoperDC/fv/Mn0URc6lzqNhh5Qjetp5yh31YYX79/5k+il6sML9+/8yfRRFz6zzqNhh5Qjetp5yh31YYX9pf+ZPoperDC/tL/AMyfRRFzqXOo2GHlCN62nnKHfVfhfv3/AJk+il6r8L9+/wDMn0URc+lz6jYYeUI3raecod9V+F/aX/mT6KXqvwn37/zJ9FEZv0lv+NGww8oU71tPOUO+q/Cffv8AzJ9FL1X4T79/5k+iiIXqXPo2GHlCjetp5yh31X4T79/5k+il6r8J9+/8yfRRFz6XPo2KHlCnetp5yh31XYT79/5k+il6rsJ9+/8AMn0URc+s8+jYYeUI3raOcoc9V2E+/f8AmT6Kz6rsJ+0v/Mn0URfaKX2ijYYeUI3raOcod9VuE/aX/mT6KXqtwn37/wAyfRRFz6XPqNhi5Qp3raOcod9VuE+/f+ZPorI9FmE/aX/mT6KIvtFL7RRsMXKEb1tHOUOeq3CftL/zJ9FZ9VuE/aX/AJk+iiL7RS+0UbDFyhG9bRzlDvqtwn7S/wDMn0UvVbhP2l/5k+iiP7RSN+jYYuUI3raOcoc9VmE/aX/mT6Kz6rMJ+0v/ADJ9FEX2il9oo2GLlCN62jnKHPVZhP2l/wCZPopeqzCftL/zJ9FEf2is/aKNii5Qp3raOcob9VmE+/f+ZPorPqswn7S/8yfRRH9opfaKNii5Qjeto5yhz1WYT9pf+ZPopeqvCftL/wAyfRRH9orJxFRsUXKEb1tHOUN+qzCftL/zJ9FL1V4T9pf+ZPook+0Vk4mjYouUI3raOcqpu2/Z63g76JaLlWt5znIJnMy9ANIApU+9Jzzibf8ACH/zelXn7SwMlc0L2VgkdJZ2PcakhSfox/2N3yuA76+yBRkp2VfMzvAnY/EEUGejExaveOYQOk5RGvjMCjBMRokiTIkeBJbUj/h5V37HXuG9arynaVNqf1ouV2Z99aa/yn89qlrHDdg4/Saxpp+sZJA/dOvlUfxABWYBhEzpBJ08AdBEaU42QE0C5UkBaLxTfmUuZTXmUuZTFEpVOuZS5lNuZS5lFEVTnmVkXaa8ysoSdqiiE55lLmU2ckGDWOZU0QnXMpcymvMrOeiiKpzzKXMpsHruLGnnVTgrNBdktuZS5lNmaN6XMqaKqdcylzaai7S5lFEVTrmUuZTXmUubRRFU65lLmU25tLmUURVOi9Y5lNuZS5lFEVTnmUuZTbmVnnmInSZ+O1FEVTnmUuZTXmUubRRFU65lZD005tZ5lFEVTnmUuZTbmUuZRRFU65mnnWOZTbPS5lFEVTrmUuZTYvWOZRRFU65lLmU15lLmUURVBHpFacRb/hf870q59v2nEW/4f/O9KvIW79w7zX0bsv8AaR+X3Ux6N/8AYXdCf0gJAMN7GhHjqCPjVi8KtZ/Bi6iPvdQZHUaj3E/Gq79G1nPYur966g0IB0WZHUxppPXxqyEVkCyTmgd5ehYkCNY1HWQY/KuvAf8AXaFwbYP9t58vonLIrKZ7mYkShJ0W3MjwI1APx1mh7tZbtpb5nLZkuDVlIARTChtTtBEaanQkTqSYdpMOJOUsQDuVYEkSepIXQiJgiKGe2XCyUNxXaAVt3EDkoYZQvdJgEM+y6RO1VfIY2kjRZtibIQCBmhq9fdTlE5M4htNYbKBB1gg5vcCJ0BMjYtliOgM69NBO9RuHwQe3ZQiUHeaQSI5joilhsCqnXeF86Nkt5NQO7lLhgZLQDGUDuNJWR4zNaWG0SGK8/iTTyCWt9mj726zhn5lQXEMEbRHUHY+7emq3onbURr016edEHEMAtxdDORssz4x3VnchYjfQb70P8QtBHAXwnefE/lHj4TpXTikvChzXKmiLDUZLphVzGP8AP/3T2zaHTcCDuIPx3giPPWmOFlN9CdCDqI21FSlg5zqpiZIj3EEeRImekEGiQrWFgI8VnG4BuSXIyw3jsp8fzGvn8ai73dABAmT7+g18pB/nRabZCkSi90sysGKy2urggz8ZM6DSAKcS1fu5YiTlbMJzEHve/TXaDPjWFnmvG6Vta4AwXguGenOEt5+pMECPAHr7p0jzqN5lP8EwHtSCRIMajzI6jYx/904/AJCOhdindqxKj2ZI0EwRO3+Yrtm3ie8ev6hy94ny1U1o6APnEEe1OxkGCPcNO6fCtWuNl0GaWzKOmUZMo0O48PI0vWqdDbqa4kHMf+3Qa6D4/wDeubqRM9DHxqQuKGIUEmDOfYAFsygeJIIHx18Kd4fDAAl4gydZXIGViZDb66SfvDppVu9uhZGCpOKgmu7aRp+fnWFadq1xqZbjKoMAwAd/8zTrBr3AY842mNN/eRPurYmgql2svOotrNiR5/01im9zQxIPu/prUiNdJjYkHeGOxO0Ej/26bimNzCiZMgGCPOSPLfWI86za/HFbPioBRcuZS5lNy9Y5lbUStU7S4J1mOsb/AM615lNuZS5lFEVTrPWOZTbmVkPRRFU5FyshtCZ26eNa3MKQs/nTfPUDHJWILc045lZ5lNs9LmVNFWqc56zzKa8ylzKKIqnQu0uZXLltlmuXMoUnDNOuZWTdEDTXqZ38NKacylzKKKKp1zKyt6CCNxrTTmUuZRRFUJ9uWm+n8P8A52pVz7Zn9Mn+5/zNWa8bb/3D/NfSOyv2cfl90T+inOEdgAUW6C4IJj9HIbTWNCJ1jT3iyWuEucoXNlRioOshjoe7ERMNESSD0it/RdiWt4e+yoHHMAM9P0czESfGNdqs+06i8rse/GUxIMHXUCAV6wwMV0YD/haacPuuPax/sPFeI+lFG8Q7RDDXltvbYI21zPvKkkiSFDSCCpM6HrFQXGOLDERat91WZSC2UzkllyLvOaG6A5QOphp2xe+MR3iDYh7tu2AqrcWEBI09pdS2cgRJFDXMuusW1VQMozEtcAmSpY6LHWZP9K509pLSWnLjXD4f0nYLJfAcMxpl6/2igcMtPrkDZctpdQQsQFk5DmEZiTJB12mprA4dgkLAAGiKAQGDBZGs9NVkTlEEGn3ItW8IEt7+2QSxEjclgNxoJkDQTI0ZXbRRQA8LIuDMTqMxATIZUITGuaJ2ADV1bOAyMCgBXGtPtSk1JC5cQshnZCBDEhdF0hpjcMTlzEwdfzofxGFCsXa2FaQQgzDKAJmQD16/u+epPjdDcZ3hpeElNluHvbjRlya/dDTtQ/xBL3LDi4qyQDmQSrRKzAjLqBJ2UwNdKZZJcaSTglpIr7gAMU2LAsfdqDBKx5e/WdtDPQ1JWFtF1BVyxlwIXKpUQZI1BAf+XgdWHCX5l5Zbv766GNBHv8pMxUzcREM8xFAliIQFtoEHvaCTO+hq0z20GOCmCM1JpxTlLpS0QV5ltRI7yzoBqE22nf8ApFRPH7jnlxkdboEQpW6GYrl1EGDI0M6GRGlb4njiZJUzeYQOlu3mA3EBSY1jfptrUYrhrgUm6UtqBbSeYQTPtFoiYGmo/Kub34a8Bpxw6+C6ToC5hqMMUxw+DzFtCCpgg6EHzG8b/LXZDr3QCqmPFSR5b+e5rbD4465lEayDKtGaNIkFT7+usVmfagiN5M6kjIVfKe6w3G2g30rvXicV53uw3JOcPZMwCQCNVEiIGhQ+OgHgfGu6XJtgyBJYsSCpW33cwIGmfVf8zXLE3wlhrrrsvU5gNkkHQEMNZ9/jW+OxiJbTMSMzZZA1BOQAmTBIBGu+hjrWDncSm2spgOqp3wlwWJJbSB3tQBEKSJkrIJJMHaOlS9xWYgABhLMJkyMuVYJ2JJWRrEnwqJ4biQz3SrqFUgDKZA2kkzqJBBMjz2qeXChSQBAytsIYywggz0OeBB1MjXQpukDvaCbbEWi6VBcSUB9A2YrJOWRvMga6CQPMiYgVC4a+VBC6jbJvIjWDETp160WNbGRtrRgrK90AQDoJ6EhZ8VjSYqBvWhnAywNV6MfESQQRI233A0pqJ4IoUpLEQahYAlTodwANpzZsqyOkwSDETTfGHUsXZQdfHWSAJAiI2HntvTu0AwbKdS2STpJCsp001gb+AjpNcOLYLkhkYLO67qIaVHtbwc2g8/Grh1CqllQoK5pB8ddK3w9ln2GnU+GoH/EfmPGuSAXSRJzrOnvBQ+9dfMjaamOyrDKS7ZC+qtuBE5T4qwaDPlqKygt4lLxTFtPv1kon7P7q4a4Or9us13wfCFCEXIkyMwM7ZdAN83eGkawdNKgrhhiAZgkfzo0VWAHdzZQPaMkHMXJzNuAk9J0jrNRPFcqG4IeQNSU2OVlLanQN0mYjaSI3imN41WMsAuimCgFfUVNJZCwIOvd6CPGQdzBnTpURhsOQA526eZ28d/d4GpTDOxAXcbQ24MRI128Rp08q3kOiygbTNdnQMIneRA+9myE+P9RueoqNuYSAZmROnuj+Wu/lUmzAKrD7u8mdSwA7usnc6T3TImo/G2dwMxJMLB7sZoGn+dyazYcaLWVgIqmJuUs9cr65WiZrnnpqi55wTnPUhh8OuUM2xneT4ECBsfaPuWairKFjpUzhsSMsHUCBI9pQDpMH2dTr7zWchpkt4WgnFOihAjyifcOnvH5RM61HYbhjO+WQPHfpvp+X51IBBoTOrQR94hVBBGmgTU9NJpxh7boxuPlExGZTrKydBsR0jUe8zS98tBom3RBxFclnh3CwgJPekQRoSDlaV0O8xIPSfCobGYFhccKhAB8ZgRO/uBPwosW3mzaNb0ZoAkg6K2UddGGWepUbyDG8ZY5SZQDJAGUsSRnBWVJB1zGST+QFZxym8plgbc8kMZ6znrZcC2codx4f0HnPSn+FwgWSO97vJTsTHkQdqdc8BIsic5AXa4zeT/c/5mpV27c2suIXQAZNI/3mn+c1mvG241tD19G7LFLJGPD7qb9GeJdVuBQGUuuZdf3ROh8/A7R1qzb2HYXQ4IzISAMozag90ZphJAOjLu2m1Vd6NMUilgVYvzFIKkRliCCNzvNWbx7Gi2lxwHYxlcqpOiicolSAO8DO3QTqB1IK90zy+64drp38lTxH0UNjSj8QtFyGBQhTJhb1s3CUYmJY23c7a8uofi+LFx2YDuAQBtoP5CdfzrhxPjtr7LcSLvNZw1od7mW3CqFeTtBB0G4JEQTQ5zM75cWzW9e6hGW23ucGPhvXGtlDKbuNF3bBDSEPkN0H4+NB+aKycd2ntXVHJdQWlk0y6jXu5oOokmFP63UQe2H4uoFpWIVTcVXzPK+0DuCI18okkEbAgy4ZLYMKoUrlPeKzqrAhtdQyqR7h0kHRSIkgDXLqQCfCJ3/OnN4tuUDMfNct3Zju8Jv4eXX1Rdxnjq21fK3NN1c0kwq5yYLQZJOsII8dAQDG9osfdRLa3VyubSOzNADSgzBE9nLO4/dI00mGwqAXkcQHnIoyk5zc7gBIUgGTIYaggbUaXLWKx78spaQ2Dojs4ggL3wcrEsJA1IPlrJqLVI/FhodP5OCk2WKPBwqNf4QKuIyqWXN19lUJyhZ2gjUz8h86JMFh1fIGR7LlSf0jAczMpOYKxD6QDsBGbfpz4r2atWwbikEs2UMAwlYIkd7qBPmDU/2W7IYc4e3fsp+mAy3DnYktGVxq2k+0PIjyIygN55D8fNaztLWDuxQKLbEWrF+3ka4uYZWvKvdci3OW20MCRIMiQs9dadvxKy7PbuX5ZJRmv2mRw7D9raaPAQwAJA60W2Oy9tL5vTeJy5VRrjOibTlDaiYGkmmXabhFm1aN82QSjKS0urBGZVuZSG3yk6HQkag02HXMRgkjG5+aCLl4W2YWwLhj2gxuqQR45t99I8RrSwEBs4I1EFlAZD5NJY+R1B0609x3FcHzrS4fDm7DEMSrKbxZMqAEifaIPTVRFN+HYixazLibWJZiSIRsqrtoQxBUiD7Rj4083tCMm78/H6JI2CRovfLoVXTiuGIDm3azsVyzJykEaqQTrBMwYmBHSoO/w26lhbj3O6ARlDvKqGIOmk7SdvjoKKuIvh1TuW8VbZ5hbtsMjAGMpLMoAOmkzEGKYYrExaAmP0QVkguATM5SJJ0JBnwWs5+6lHtuphrT+1rCJY3ew0fCqjsLi2zuyK1pkWZVyw19pQWE5YKd1ix1Ou1H3DuE8kPLl2ZSxdiQpCsIGhgACAD1BG5BkLwNrLbZjPfcd0lUhAElVLMMxIUSyyBCx1JL+G4e0EYIIRgCcsuBLIrS5mAMveHSJpCyxyNqXCg+/gE7aHsdQA1PWa14nlRVWypbcAZiAwAnuyRLag6Hc+RoVuXwtzl9+SWBVgVZSYBC3J0BJ2J6bbVK9peIWsoS6r3FEq2QAEltVkloGsEKVb2ZjQGhjglnmnlvEEqZAiVZ1VpjqCRr+95VvaJ5IC2nH8rCGCOa9Xh+FOhRBnTLcWeucw0jxkltfOscfxYxbpk7yFe6IgkICddiJge6T5UfWb+FQtbVrS8vKGGgC9FBJ0mBtM6Coi7xzD4G2tmyC4WQO8AJPeHfOkSTJnTbyrZ1sAcHEYUP2/lUbYiW3Qcaj7/wgBcCLeIRU9kyvjGYFXUnyYq35TtUhwm1mcFmhQFQKGBBBEKXMx3yCQpMd0iBtWnEeM3Lt3n3u+FkQrFUtqNGAYwQTqMwkCN5iJjgmHtaXQbapeXNpIyOFJjvHMDqQZkHrBpSxytMr3NwB4depomLZE4RtDsacevqn1rBBbbgZSq5VIkxKKXAJmIgrIJ2WJg6MMThc1vV2XxyiM4JhTC6SRJggTuafnDqA+YH27WaSrtdLKy5Z2zFcqyIBgect8Vh89wHKAiJJgCBqFBBkw2Vgw6x/LqNdjn1RctzcKU6qoTHO2XMVEbjL3gCNddpXzgbdYE7oCqGBmJB5e7AnLpJHd6LqY1nxrhxC1bVsyFnAkjNOg1O5AIIHUxt16YbjFsJBOdtYS2eY+o/WCiIGmrEDwNNk0aClmiriE8vMWyqoE5QTJiAWdST8Y38ddRTTF3D7AGaBtKkxAgazrrr7/MU3uXcW4QAJYXKBmY824Q0HUgqo3JiTETXP7JiMzMMQrFSDLWRl69Q41O+/TrAqrXeC0cyuFevgozF3NYKZPLUeP8AL/Cpbseli5iOXiFUh1hCSRDyCNQREiR74qE4tjroaLqoQNc1qY97KTOu/XfpXHD3JIKwZ22IP/Cm/wBSMtBofmubQxShxFRX0Vjcc7MrYth7albeUKWPQ694xBgyAWjoPfTT/wDB7l20P0uQFRookkx+sZ/MADrWbuDxPE8RduG7fs4cBVS0rRMDvZgsqQGJ7xBJnQGIqXbg15ZClDkYFY7rMsCEBgGdN5nQV5yS0y3LhBzxXsYbJCyRsrHNyBGGAPrh+Cq+xfAMZgGLhQ9oTMHukAj216A/Hbwo04bxFMRZtMMoJUqB3e7G6sJ0HdAkQD+70meJYJ2wzLfAbMpDD9eNYC6CWjUdZFVbe4vi+H2Vsm01hmJcXG3I00UbAgnU769NKyikMOHClfVMW+RlphMrwO8BArlUGufDAjPClURcd9IVvD4hrQss+Tu3G9iGmXKAgzpAB0HvqMwvpAt3Bke2LeY6NmlV+OWV2UAwRMkwKCOJYpsRcL3WLO3tNpr74G9PeBrhs4GKR2QyCVMZdspCiCRvIk/Cobanh35XDkhrX224ePDzRpdstbuexlJ3jvaTpvoROs/9qc21n2h94wD18p2kGNfM6gTRHhezSYm1aui9Fk2xlAGqqAAO8T0AI1nc+4RL4i07uuHZmZFMB8oF0DXPbgDrMg9ACNJjri2RuugnErAWN7bxAwCrbt6f09sdBbA/J28h+etKtvSCoGISDm/R7xH67xHlH/GlXn7Z+u5ev7P/AGzPJWD6BB/q2J/ir/bFWZjcKt229t9VcFT4wfDzqsvQMf8AVsT/ABl/tirQzUxEKsCQtJpKVU9ngoF+5YuX1tur5V5iwj+HeB7pYQwBBBzADaKaY/hDriDhLlss5GYDLmS4sSSpjUCDMgRFWR2l7JWMahFwQ8QLixmG+h8V1Oh+EVI8JwZtWLVpmzm2i2y0RmyqFmJMTHjWGygn7q4tTgqZs9j7xcJYtqChLzmhkBDCNFY6kwPGPKmeLwl62jhhdt5ZJUm2cxRwHWAPI7mrgwWNZcC+IAzXWD3WH70kAHyRQFjwTxoL7UASlvcZTPnmMa++DWUzBGNVrDIZHUyQPf4oENtslyUuLcIZGE5DmiQCBqANKsrsp6TcHfxF62zcoXiLicxlAL5FS5bzBoB7oYTBOZh0ocwmDwnLHOv30fYkWg6D94lQTHU7Hf31G4bE4XDvZu3hbuqbl21iLcC5ntZLeS4E6gMSQesDwq0Ju+SrML3miTtIQgt2QQeWWUQQZVVUIdPFCD7yfCoi1i3SeXcuW535bskxtOUiab9qeO4BWsjAYU20zHmOlvlqwYQoCmCWmDJjw1nRjY4yjvlGYNBJVlKsNtYPSsZWkPq1MQuBZRyPuBdphcXJjcTeXLopU8sXF8bly2M4fxgqDod5qdt9kuHYnLcREu5CTmW4XJJEQ7Zix9xNVjnrWxjyl2Vdw3QIxQ6akFh/Q9OlXZaDk4LOSzDNpRv2u7AYW1Za/h7fLcFcyKx5bhnVCChJAMNIKxqPCoDs3hzNt0zXm52YL1JtuwKgnoEt2zO0kjpW2P7d3MTbSyZgmSLYD3WC97qRtE+z0360YYHs4r4e0+He7hbiiQf0blQZBVkIZIOp0g666zVy3vHVb4fVL1LBRyg+23aPHrlKJdsWmy5QqFnYg98OyzGgJABUwAfGA2xw+7cxK27haWuDmTbZWAmWlmYkEgEA+dXPw7hCoS73Hv3CMpuXMpIB3VVQBFU9QoEwJmKgeJcMxtq3kVrd7D22DJowxCoD7HVXyg6HRiF6nfZ8VcaqGSgYUTbh+Dt4e0UW1ZKaszOpLnTUs0+A6ADSocdo1zPmw1so8A5XuW3KghhBzGNVByiBoBW3GeNK1nKupcxIIIyqe9qPMZfiaHhdBJHUb/HUUs60yswaUwyzRPqXBFH+i+E3QDzb1k7ZSzSuswJVhE66GKgjw2wt90sXDctMCim7Cy7hZUlgojQtJ8OsiWqtrtmnT2o1J7sQJ6xE1wxuqAKNZyEyBbBLQxVZOZpknfbvNpFXktckzbjzULJljihdeYKFTPqavvmc3LILNKoxZoXoCwG/uHT4Di/YHE4GzcuOtsqCNUOaJOUMVIUwCQfh03qc7C8dNolb2Jspb1i05KkaaFGaF3/VBOnSaKr/AGvtu3KwsX72k5DNu0D+teuLIUfuiWboOokQMkb/ACtHWuVhuk/JVVbwD30dsqZAwQzmIBIMMilcryAQHJ3mAIM5GPuWDmtNkbbUBgRI0IP/AAg6Cjri5NlryG3eufaLdthft2WurzrbNK3EtyyiMkdIkTpqB8WxSOV5alrg1ddAqEdGY9c2uk7VR8boyHNKiORsgLXDNSeA7Uuul5FuoWzndWUxHdMkfCB76ksT2ztRmW288vJDBAAe7t3yI08D/iGDDXGMPcy6A5bYjQz+u0np0isnhtoasoYjWXJc6f7xNS22SNzNevRQ6xROyFOvVNsdx5nuFne34BbbAx78oDEncxFbJ2itqpC2yR1AUqojYyAuoOskz59KkUtAbAD3aVN4zs1h0w2AxV1M9l7ouYlzLBbboxtBgNrQYpm099dCz9pvODmg048UhP2VHUXXEV4cENYrt4vdCWnylVDFzlBIULoZIC6fHrTLEcfu7qigsY/2kluoO2kRO8afmc8HMYjBq13C4q5fLLew9u3h7luxZVWKvbuW1zKq90d4nNNOrfZm19rxmFRltWrQTFW5UMlrn27lq/aYEj9EyycuZYmQRFMNtzgP6H5WT+zmE44fE+H/ADx+IVYHHXGObKhBMFgSQCdgYGnT8xTi3wnEhsyWW1MkBbkHz9nRvP8AOiLtNx8Nbv2cK4vNfa1buX7dvl2FFkjl2rKyxZgTLXCxAECdVq28b2ow1nS7iLSEbgus/KDP8qs3tEn3uHj/AAqv7JGFzjwocfnXrgh30fretYZBdXIHlwJJbXcMDs40ERGk0ZJilPXTT4yB/iKr/tJ6RcOmHZ8Ky33FwIoOZQmZS2aDBOqkTtoPjXmI9IuNaYuBQZ0VFET4Egn+dc6a1MLiTmdF3bH2LaJGANFAMMcPlmi3tx28u4fHqlshktkO6SRmJ/UY9AAAwgdRQH2u7Y3MfdV3RUyAgKpJ3MkknroOg2qNu3HuMzsWdjLMdWJ8SevX+Yp/geGWbdzmY3RP1bYYFrkQSCLZJUQRBMAnrANKNmc9xrknO1ey4m2ZjGEXwcfEY1w88lHYTDXLk8tGaNSQO6BoCWY6Aajc9ac4vhty1bLXStsyQqmWZyI9nLpEkaz/AIHHE+0rOAtkcpMiqwUASysXJEDQZjoAdkWair+KdzmdmY7SxJMeGtDnhc2z9mRRG9Sp69PqrF7OcWxV3h6YYrCFiUIMF7ZLEhtds+bwkD8+lrA3Ui6oy8toDCAQwo99HT2L/DMMwtpmtpyW7ozBk7ra76+17mqbu9n8OwI5YAJkwWGvjoaq+zzPN4OCnvY4zdu0oqJ9J6RiregE2pMbSXefdO8bCYpVIemnBLaxtoJMNZDGTOvMuD/hSq9oNZCU3ZBSFoRN6CT/AKtif4q/2xVnTVXegs/6tif4q/2xVmTT8A9gLkWs/wCZy65qU1zmlNbUS1UP4vEX8HcfJh3xWGusXy2spu2XczcXI5Ae2zEtoZBZhtFAPHMTd54U4e5aGTuc8qrFAxAJCltpAPnr1qwu1faj7GiMLZuFyQNcqrAB7xgmTOgA1g7RQLjuzfEMReOLvKBlQ91mg5N8tu2JiN4YgmDMk0naGhwujEpyzktN44BRmQn2m+C90f1n+damxFprSkC2zC5kygqHGmZdiCRodY26gU/wfZzE3bRv21V0kqEVv0hCmC2WI3nQEmI0qOxGIySHlSN1YFW/I1zrr2Y6rpXmPw0RD2R+xWnLYhTnZAhNwLctA6yyyuZJBII2jrUnwHszh7xxdplRglxTauiGZRlYoVbqMsaTBzMDvQZexAVST01os9H9xbeJe2rSL1m3d6avy0dgIgf/ALG84XXamoHlxAISloZcBIPQXP8A/GsIXa1cxBwt5NWtuylGXpcstcgtbPvJGoaCKBOJW8udUZbiWmJLZQy3IkZgeoIOadoOhPS9sXw+1djm27dzKZXOitlPiMwMH3UF8dVOJYhbWGRDyvbxJ2CmRkWNWTeBsSukAFq3lhaPdz+qwincT7WX0Q32Htp9oDHKHyNlCoAsHIJzD9bUiI2O/Sinj99LVosVQMxyglV8CZkjoAfjFYx3o+wuGwz3LCMLtpC+YO4FzKssGUNADRMDYgeEEOv8St3FV2VUAEd6Jn9bvHU6iBPQedLytMYTEThKapxgcWEYNZcKw622APxy7+470R2+3uKAgm03myGf/awH8qDLV+2wkhDqYJAkidDtWLuNtr+uV+Mj8mn+VLtc9uDSU05jHYuAT/i1+9euPdzJneP1CAIAGkE+/wB5qX7K9iftNjmHFRdJOdQgbKJIT9ZemsjTU+dDmGxjMJVkceUr1+I/pRh2S7V2LdhRawhW6qhbhU4ZMzSQSXe4pILKSZGhOvSdoBfcb6wndcaLlV04x6N8lh7i3jca2rOUZQFcKpMCDIOmh1j3wQA9l81y6Q4zSrBWj2SpER0iBHTSreAvXf0mMNuzYTv8lXzZo1DX7sAFRvkXuzuW2oT4f2auYrF38TZZLeFuscouWs5cmMzooZYGdc4J1DeOtMvhGTUqyc4lyG8bZIuBSNQZ/IdPzA+Nc8PxFrbzYZs40lGygeTNt8NfdTzi+GIxV2zefmNagaaKVIDA5AB96CDmgjc6U0sXJYoqljMKqiToACAo13mkC0tdQZhdAEPbU5FPMRxjFXVy3sQ7r90Qq/HKAW/9WnlTW5mLZy7FsoWWJbugyB3jMCTGukmneK4ViLah7lh0QsBmaBEnqJnX3Uy4heyWyRue6vvP+SfhQ4yVo6qGNjpVtFL9lezq4y4/NuNbKgEIo1ZdiQW2gnbKfaGpmjDE+j7C8l1RDzCpCuzuSGjQnWN/L4VAYPtNZOMt4lVZAe5dtnXljJkUqQBPdWSIkZP3hR3jOK27dk3i024BBXXNOihehkkV0IWsukGmH0XOmfJeFCcfqqr4lwi4CbLRadtJcwoBMTmE907ZhIE+VFHZbH4rDXkwT2wUIkq0E20gywYEgoW0ynq3TautvCLettj8UMyhc1u0D3ciElAT1k6+cyfACfFe07Ktw5252JJN17anmW7CQBbtT+tcYwH2AWdSKxYwRmvr6eK3LnS4enr4I3xnaqxhnuWsFh7dy+BNwWwlq1a/exF7RVjw1PuqqOMcbtB7rXbzY69ebPcRC1vBhlEKCRD3Qo0UDKoHU9YfifE795BaW21rDqZSwitkB+82kvcPV2k+EDSow4O5vy3+Vv8ACqvkJyCbigDMynq9obvOFxiCAMnLCqLYtyCbaplyqsidBvrvrW+HewQC924m4KBAxBCyCH0EFpERI8etR/2G5+zf5G/wpNg7gElHAG5KtA9+lY4nMJxjyz3HU8ipK/xHDG2Alm6H1lmugx7RWAEAOpUHQaLprqYw4k1rasM3sqzR4An+ldf9H3f2Vz5G/wAKileC0FokbUXzj4rvY47eSybKMFQmTlVQx1B1cDMdQNz0A2FMWaSSdSdSfGu/+jrv7K58jf4Uv9G3f2Vz5G/wqcViLoTelXW1hXacqO0b5VJj3wK6f6Mu/srv/wDN/wDCooVNQrA9CnHzbxFzDMe7eXOvlcQa/mk/IKubmVRfow7L4lsdbvm1cS1azFnZWUElGUKJGpJbpsJq6s1dOzA3MVw7aQJcNFT/AKcGnHWf4A/u3aVc/TUf9ds/wB/duVmkZvfK6tl/SaiH0F/+GxP8Vf7Yqz7domqy9BMfZsTP7Vf7dWgL1PRe4KLkWkDvnVWj2SK7Jhh1rTnVjnVril6NCa8W4Mt+09p9VcRPUHoR5gwfhQXw3tZdwtz7Njl1UgC4SFHLUBSwJ9v73iRPURR7zqw18bkxGs+HiaqWmtQrgtpQod7D2Ys3bY15WIuIfgRH8v6URvgA6lX1BBUjyIgj8qCvR/xA3LuLdcptPcLgyJDFmI7vgVO/ilT3aTtJ9ls54zuxyW017zQTrGsAAkxr061Rh9ivBWe0X/FVf2s7M3cK3LuQVaWtuDo4Vhow3VtRIgjXQmpOxwTFcNu27txbYRri2ywK3MoZoIGZQyyubUUX9luAFm+14si7ffvJrK20I7uUbA6nbYHTWSXXpAw5u8PuhRquW5pvCMCxHuWT8KxbFQXh6JgzV9k+qedp+HPdwzWrIabjKrEEAhJl9WMQQMv/AKtjW3Z3s6MNYFvu5tSxUDUkmJMDMQIEkDbal2f479osK5BDQAwOmpVWmB0IYH40uN9oRh0kKblwzktqQC0bmTsokSfMbkgHan/tL/8ACY9uONrhcMVgF7wZFmIAy95yOoAI08WFV5xbsIy28IHYK9+4ltRrNtWEGQdM2qEnxEeMk3ZXB3cTiWxmMUnQGyCIUHM3srMgJGk6y2bUwaJe0PB7eLtZLggjVHHtI3iPLaR1/IjO4X+18FoJGx+z8VjH9l1ewLNvJbRQEEpm/RgRkBBBEiJIM7+M1AYr0b2vs1y2MousZR+9lUAqQg1Pd7u+4zH3UuBcZx1tns3rTXihnmNoGXugBbhAHQkEyTmIOWKddo+2BRvs+GGfEtAgDMLMxq0TqJBjYbnoDpgcXBZ+003WnxQR2b7Hi4+ItFzbxNuMqnVDlLLczEb65RI1Gm8kU7wHZm7YxuHN5MouXCmjyG7pzA5T1EEeMeVHXAuDW8KkL3nbW5cPtXG3J90zp/Uya17UcPN/DkWzF1CLtsgwc6dB5kSB5kVTuABe4hX2gklvAqI4nwG7ibiWsrWsJbaOWsKGUH282bf7ogwI6mRP8TxH2bCO1tZ5VuEXU7AKsxrA0nyBpj2O46cTYAYk3FEMxy94hiCYG0RBBAokFjzH51q2lKjisXXq3SMlWXYrguHxa3nvNnxLE6n2kB15qdCSxMnpEbHV52IwJt4u+oKhlJFzSC0ShjyzBGg/e31FT/H+xCXzzLbCzfGouIYzH98CPmEH37UN3eHY7BRibptvyxyywctmSAFz90GJkFyZkp0WsCLpBplxTN6+CAc+GnWSOsdgUvWzbuCVb4HeQQfEGKrvC8Dt3cWyBOdhkYhrjd0KoWS4cRBDCAR7QnSDU/2i49zbVtMOxAu6uxVhkSF9rSQpzgyNwDG9Ou0XBmXAcizCLKK7E/qz3icurEtEjrJqzwHmunz8FnGXMFK5/LxUB2U7KWb7X7wzGyS1mwTGeAwJuTG4ZRl9zTUpb7K3TbWxcfNaU5pzkKfbCgKO8AAwlQQJGhoi7OcK5OFtW2IzKusALqSTqJ9rXXzmpZFUeFWDG0UF7y7NRz8Pz2uW4LgrlJIGuntRETOvvoP7NsE43j7ZJzizZyk7lQoLnT95xtpt4VYnNHiKrL0l4K9hMZa4rhRm5YyX16FNQC0fqlSVJ6QpqXuyNMlaFgNWVzHzRnxnigw+Hu3jJFpGeAfagSB8TA+NCvHsKmGsLex1v7Zibk924Zs28ttrtwIhDKttERtlLNA3J0mMF2iwfF8HctW7gVrttka2YF22WWJy9YOsiQYrfD4m3jLa4bGTaxdohioYo+dQQL+HcQSh1IImAxVhuKhzr2SGMuZ+qFuzHHbbrYxOEtnDrcxIwl2wrE2bmdZFy2sABl0JKgaBgZgGjzi1nNhrwf2DacNO2UoZ/lXLA9mbVhxdd7l1rYIRrzDLaBHeyKqqikjdomOtBHpI9J9gocJh3D8w5L91NVS2T31UjdmEgkSACeu0X7rcVbu+9eLqjPQFlLYoTD5bR8yv6Sf5kfmKt9sMehrzrwPtwMLeW/ZsqjWyEyqTF6yfbVzAGfQNn8QO7vV69nO2uFxyBrFwFo1tsQLi+RTf4iR51SF+F1a2uElxeRmpBlI3msLJ2mnb3QBJ0A3J0A+Jquu23pRw6K2Hw10F2DB7tuCtoZTOQkgNcOwAMAneYFbmQNGKUZAXmgT70a2VNjEvaiHxl86eGcBfhlg/Gu/afGsbwss9y3ZTD3MXe5ZK3LiW2VRbVgQQNSWggnuiRJoB9H3pAw2CcpDW8PebvKTn5LgAC4IJYoywG8CoiYJq18ZgLONS3dS4ZSTav2HGZcwhgG1UqQBKsCDAkaVk195tAmJY7kl5yAuynEMFjXy2sPcwrkNy7tq6weUClgWEd4B1aGDKQTqYijHs/wARd+bZv5Xu4d+WzgBeYrIHt3IGxKtqBoGUxpXOzwnDcPBxF66SQCitcFtQoYgstq1ZRFzOQs5VLNAFduzOCY87EXVNt8Tc5gtn2rdtUW3aVv38q5iOhcjpV2YZqklDUjLh5/0qp9N4H26zGn6Af3blYrf05rGOs/8Alx/du0qQm98rrWb9JqnPQX/4bE/xV/tirMqs/QX/AOGxP8Vf7YqzK6MPuBcW1/rOSpUqVapZKuWJsB1KsJVhBGokHcaU6tWZ1NdeSvhVS4K4aVE4bAC3OQRMTqTtMbk+J/OuOO4ZzSpeTkmBMA5omY939amjYHjXM2DRhSiKOrVRwRwIGgGgA0AHgBWOXcO01JLZ8dK7rA2qS5AbXNQdnhLJORQk6kKIk/CuWJ4Y7e0qvG0gGPzoiz0s9ReKtdCF+TcUQBAGgAEAfCtGW750VF61ZQelWD/BVLPFCbJd86YYHs01sh1zFoIlonve0TAEknUk0eEjwFYz1BdXggNpxQg2Gv8Aga0OGxFGWesZ6t3h0RcCDbeDuqcwUZiILRrBMxPvFbkYii/MKwWFRe8FNPFBxGJrR0xBBB1B0IOoIO4IoyJFYJoveCinigLD8HuIZVQCNtzlgADKCdIAEeFPAMT4/wBaMMwrGYVNfBFPFCAGJrYDEUWzWC1F7wUU8UKAYjzrP6frRTmrEjyor4KaKsMf6M8PebNyzbY6/ojlE+OUgqPgBXNvROrgBrmKYDUBrgIB8RK6Vaovx4fyrrbvzWZa3QLUSv5iqpf0QowhruJYeDXAR+RSsL6FbH37/wAyfRVtc2lzarcboriZ/MVVI9CeH+/iPmT6K3X0JYf7+I+ZP+nVp82lzaju26Ke/fzFVo/oassIa9i2HgbikfkUrUeg7DffxHzJ/wBOrN5tZ51QY26I79/MqzHoMwv38R8yf9Ou2F9Ddq0Zt38Wh8Uuqs/KgqxudS5tHdjRHfv5igC36J0FwXRicbzBs/OUuJ3hikj4URcD7Pvhs838TfzR/t7nMyxPs6CJnX3Cp3m0ubVg0DIKrpC7AlUZ6cT/AK9Z/wDLj+7dpVt6dmnH2f8Ay4/u3azXOl98rtWf9Jq6eiXtVhcJYvriLy22e4GUEMZASJ7qnrR56y+Hfik+W59FedqVaNtDmigWMliZI4uJOK9Ej0lcO/Fp8tz6K2HpK4b+KT5bn0V50pVbanKm749SvR3rQ4d+KT5bn0UvWhw78Wny3PorzjSqNpdop2FmpXo71ocO/Fp8tz6Kx6z+Hfik+W59FecqVG0u0RsLNSvRvrP4d+KT5bn0Vj1n8O/FJ8tz6K850qNpdoFGwM1K9Ges7h34pPlufRWPWdw78Uny3PorzpSo2l2gRsDNSvRfrO4d+LT5bn0UvWbw78Wny3PorzpSqdqdoEbAzUr0V6zeHfi0+W59FL1mcO/Fp8tz6K860qNqdoEbAzUr0V6zOHfi0+W59FL1mcO/Fp8tz6K860qNqdoEbBHqV6K9ZfDvxafLc+il6y+Hfik+W59FedaVG1O0CNgj1K9E+svh34pPlufRS9ZfDvxSfLc+ivO1KjanaBGwR6leifWXw78Uny3PorB9JnDvxSfLc+ivO9KjanaBRu+PU9ei9D+svh34pPlufRS9ZnD/AMUny3PorzxSo2p2gRu+PU9ei9D+svh34pPlufRS9ZfDvxSfLc+ivPFKp2p2gRu+PU9ei9D+svh34pPlufRS9ZnD/wAUny3PorzxSo2t2gRu+PU9ei9D+szh/wCKT5bn0UvWZw/8Uny3PorzxSqNqdoEbvj1PXovQ/rM4f8Aik+W59FL1mcP/FJ8tz6K88UqNqdoEbvj1PXovQ/rM4f+KT5bn0UvWZw78Uny3PorzxSo2p2gRu+PU9ei9D+szh34pPlufRS9ZvD/AMUny3PorzxSo2p2gRu+PU9ei9D+s3h/4pPlufRS9ZvD/wAUny3PorzxSo2p2gRu+PU9eiNfSvx6zi8XafD3BcVbIUkBhDcxzHeA6EfnSoKpUu5141T0bAxoaOC//9k="/>
          <p:cNvSpPr>
            <a:spLocks noChangeAspect="1" noChangeArrowheads="1"/>
          </p:cNvSpPr>
          <p:nvPr/>
        </p:nvSpPr>
        <p:spPr bwMode="auto">
          <a:xfrm>
            <a:off x="63500" y="-714375"/>
            <a:ext cx="3114675" cy="1466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46" name="AutoShape 6" descr="data:image/jpeg;base64,/9j/4AAQSkZJRgABAQAAAQABAAD/2wCEAAkGBhQSEBUUEhQVFRQVGB4VFxYXGBkYFxUYGBYYFxcYGBgYHScgIhojGhoYHy8gIycpLCwsFR4xNTEqNScrLSoBCQoKDgwOGg8PGiokHyQsLSwsLDApNCwpLCwsLC0tKSwsLCwsKiwsLCwpLCwqLCosLC8sLDAsNCwsLCwtLCwsL//AABEIAJoBRwMBIgACEQEDEQH/xAAcAAABBAMBAAAAAAAAAAAAAAAGAAQFBwECAwj/xABJEAACAQIEAwQHBAgCCAYDAAABAhEAAwQSITEFE0EGIlFhBxcycYGS0hRSVJEjQlNic6Gxs9HwFSQzcsHC0+E0dIKisvEWQ5P/xAAbAQACAwEBAQAAAAAAAAAAAAAABAECAwUGB//EADYRAAEDAQUFBQcEAwEAAAAAAAEAAgMRBBIhMVEUFUFS8AUTYXGBIjKRobHB0TM04fEjJGJC/9oADAMBAAIRAxEAPwAe7Fdk7OLt3GutcBRgoyFQIKzrKmiL1Y4X79/5k+imPoxP6K9/vj/4Ubnb/PnTtls0ToWuc3EpC3220stD2scQB+Ahb1Y4X79/5k+is+rHC/fv/Mn0URG7WOdTeww8oXO3raecoe9WGF+/f+ZPoperDC/fv/Mn0URc6lzqNhh5Qjetp5yh31YYX79/5k+il6sML9+/8yfRRFz6zzqNhh5Qjetp5yh31YYX9pf+ZPoperDC/tL/AMyfRRFzqXOo2GHlCN62nnKHfVfhfv3/AJk+il6r8L9+/wDMn0URc+lz6jYYeUI3raecod9V+F/aX/mT6KXqvwn37/zJ9FEZv0lv+NGww8oU71tPOUO+q/Cffv8AzJ9FL1X4T79/5k+iiIXqXPo2GHlCjetp5yh31X4T79/5k+il6r8J9+/8yfRRFz6XPo2KHlCnetp5yh31XYT79/5k+il6rsJ9+/8AMn0URc+s8+jYYeUI3raOcoc9V2E+/f8AmT6Kz6rsJ+0v/Mn0URfaKX2ijYYeUI3raOcod9VuE/aX/mT6KXqtwn37/wAyfRRFz6XPqNhi5Qp3raOcod9VuE+/f+ZPorI9FmE/aX/mT6KIvtFL7RRsMXKEb1tHOUOeq3CftL/zJ9FZ9VuE/aX/AJk+iiL7RS+0UbDFyhG9bRzlDvqtwn7S/wDMn0UvVbhP2l/5k+iiP7RSN+jYYuUI3raOcoc9VmE/aX/mT6Kz6rMJ+0v/ADJ9FEX2il9oo2GLlCN62jnKHPVZhP2l/wCZPopeqzCftL/zJ9FEf2is/aKNii5Qp3raOcob9VmE+/f+ZPorPqswn7S/8yfRRH9opfaKNii5Qjeto5yhz1WYT9pf+ZPopeqvCftL/wAyfRRH9orJxFRsUXKEb1tHOUN+qzCftL/zJ9FL1V4T9pf+ZPook+0Vk4mjYouUI3raOcqpu2/Z63g76JaLlWt5znIJnMy9ANIApU+9Jzzibf8ACH/zelXn7SwMlc0L2VgkdJZ2PcakhSfox/2N3yuA76+yBRkp2VfMzvAnY/EEUGejExaveOYQOk5RGvjMCjBMRokiTIkeBJbUj/h5V37HXuG9arynaVNqf1ouV2Z99aa/yn89qlrHDdg4/Saxpp+sZJA/dOvlUfxABWYBhEzpBJ08AdBEaU42QE0C5UkBaLxTfmUuZTXmUuZTFEpVOuZS5lNuZS5lFEVTnmVkXaa8ysoSdqiiE55lLmU2ckGDWOZU0QnXMpcymvMrOeiiKpzzKXMpsHruLGnnVTgrNBdktuZS5lNmaN6XMqaKqdcylzaai7S5lFEVTrmUuZTXmUubRRFU65lLmU25tLmUURVOi9Y5lNuZS5lFEVTnmUuZTbmVnnmInSZ+O1FEVTnmUuZTXmUubRRFU65lZD005tZ5lFEVTnmUuZTbmUuZRRFU65mnnWOZTbPS5lFEVTrmUuZTYvWOZRRFU65lLmU15lLmUURVBHpFacRb/hf870q59v2nEW/4f/O9KvIW79w7zX0bsv8AaR+X3Ux6N/8AYXdCf0gJAMN7GhHjqCPjVi8KtZ/Bi6iPvdQZHUaj3E/Gq79G1nPYur966g0IB0WZHUxppPXxqyEVkCyTmgd5ehYkCNY1HWQY/KuvAf8AXaFwbYP9t58vonLIrKZ7mYkShJ0W3MjwI1APx1mh7tZbtpb5nLZkuDVlIARTChtTtBEaanQkTqSYdpMOJOUsQDuVYEkSepIXQiJgiKGe2XCyUNxXaAVt3EDkoYZQvdJgEM+y6RO1VfIY2kjRZtibIQCBmhq9fdTlE5M4htNYbKBB1gg5vcCJ0BMjYtliOgM69NBO9RuHwQe3ZQiUHeaQSI5joilhsCqnXeF86Nkt5NQO7lLhgZLQDGUDuNJWR4zNaWG0SGK8/iTTyCWt9mj726zhn5lQXEMEbRHUHY+7emq3onbURr016edEHEMAtxdDORssz4x3VnchYjfQb70P8QtBHAXwnefE/lHj4TpXTikvChzXKmiLDUZLphVzGP8AP/3T2zaHTcCDuIPx3giPPWmOFlN9CdCDqI21FSlg5zqpiZIj3EEeRImekEGiQrWFgI8VnG4BuSXIyw3jsp8fzGvn8ai73dABAmT7+g18pB/nRabZCkSi90sysGKy2urggz8ZM6DSAKcS1fu5YiTlbMJzEHve/TXaDPjWFnmvG6Vta4AwXguGenOEt5+pMECPAHr7p0jzqN5lP8EwHtSCRIMajzI6jYx/904/AJCOhdindqxKj2ZI0EwRO3+Yrtm3ie8ev6hy94ny1U1o6APnEEe1OxkGCPcNO6fCtWuNl0GaWzKOmUZMo0O48PI0vWqdDbqa4kHMf+3Qa6D4/wDeubqRM9DHxqQuKGIUEmDOfYAFsygeJIIHx18Kd4fDAAl4gydZXIGViZDb66SfvDppVu9uhZGCpOKgmu7aRp+fnWFadq1xqZbjKoMAwAd/8zTrBr3AY842mNN/eRPurYmgql2svOotrNiR5/01im9zQxIPu/prUiNdJjYkHeGOxO0Ej/26bimNzCiZMgGCPOSPLfWI86za/HFbPioBRcuZS5lNy9Y5lbUStU7S4J1mOsb/AM615lNuZS5lFEVTrPWOZTbmVkPRRFU5FyshtCZ26eNa3MKQs/nTfPUDHJWILc045lZ5lNs9LmVNFWqc56zzKa8ylzKKIqnQu0uZXLltlmuXMoUnDNOuZWTdEDTXqZ38NKacylzKKKKp1zKyt6CCNxrTTmUuZRRFUJ9uWm+n8P8A52pVz7Zn9Mn+5/zNWa8bb/3D/NfSOyv2cfl90T+inOEdgAUW6C4IJj9HIbTWNCJ1jT3iyWuEucoXNlRioOshjoe7ERMNESSD0it/RdiWt4e+yoHHMAM9P0czESfGNdqs+06i8rse/GUxIMHXUCAV6wwMV0YD/haacPuuPax/sPFeI+lFG8Q7RDDXltvbYI21zPvKkkiSFDSCCpM6HrFQXGOLDERat91WZSC2UzkllyLvOaG6A5QOphp2xe+MR3iDYh7tu2AqrcWEBI09pdS2cgRJFDXMuusW1VQMozEtcAmSpY6LHWZP9K509pLSWnLjXD4f0nYLJfAcMxpl6/2igcMtPrkDZctpdQQsQFk5DmEZiTJB12mprA4dgkLAAGiKAQGDBZGs9NVkTlEEGn3ItW8IEt7+2QSxEjclgNxoJkDQTI0ZXbRRQA8LIuDMTqMxATIZUITGuaJ2ADV1bOAyMCgBXGtPtSk1JC5cQshnZCBDEhdF0hpjcMTlzEwdfzofxGFCsXa2FaQQgzDKAJmQD16/u+epPjdDcZ3hpeElNluHvbjRlya/dDTtQ/xBL3LDi4qyQDmQSrRKzAjLqBJ2UwNdKZZJcaSTglpIr7gAMU2LAsfdqDBKx5e/WdtDPQ1JWFtF1BVyxlwIXKpUQZI1BAf+XgdWHCX5l5Zbv766GNBHv8pMxUzcREM8xFAliIQFtoEHvaCTO+hq0z20GOCmCM1JpxTlLpS0QV5ltRI7yzoBqE22nf8ApFRPH7jnlxkdboEQpW6GYrl1EGDI0M6GRGlb4njiZJUzeYQOlu3mA3EBSY1jfptrUYrhrgUm6UtqBbSeYQTPtFoiYGmo/Kub34a8Bpxw6+C6ToC5hqMMUxw+DzFtCCpgg6EHzG8b/LXZDr3QCqmPFSR5b+e5rbD4465lEayDKtGaNIkFT7+usVmfagiN5M6kjIVfKe6w3G2g30rvXicV53uw3JOcPZMwCQCNVEiIGhQ+OgHgfGu6XJtgyBJYsSCpW33cwIGmfVf8zXLE3wlhrrrsvU5gNkkHQEMNZ9/jW+OxiJbTMSMzZZA1BOQAmTBIBGu+hjrWDncSm2spgOqp3wlwWJJbSB3tQBEKSJkrIJJMHaOlS9xWYgABhLMJkyMuVYJ2JJWRrEnwqJ4biQz3SrqFUgDKZA2kkzqJBBMjz2qeXChSQBAytsIYywggz0OeBB1MjXQpukDvaCbbEWi6VBcSUB9A2YrJOWRvMga6CQPMiYgVC4a+VBC6jbJvIjWDETp160WNbGRtrRgrK90AQDoJ6EhZ8VjSYqBvWhnAywNV6MfESQQRI233A0pqJ4IoUpLEQahYAlTodwANpzZsqyOkwSDETTfGHUsXZQdfHWSAJAiI2HntvTu0AwbKdS2STpJCsp001gb+AjpNcOLYLkhkYLO67qIaVHtbwc2g8/Grh1CqllQoK5pB8ddK3w9ln2GnU+GoH/EfmPGuSAXSRJzrOnvBQ+9dfMjaamOyrDKS7ZC+qtuBE5T4qwaDPlqKygt4lLxTFtPv1kon7P7q4a4Or9us13wfCFCEXIkyMwM7ZdAN83eGkawdNKgrhhiAZgkfzo0VWAHdzZQPaMkHMXJzNuAk9J0jrNRPFcqG4IeQNSU2OVlLanQN0mYjaSI3imN41WMsAuimCgFfUVNJZCwIOvd6CPGQdzBnTpURhsOQA526eZ28d/d4GpTDOxAXcbQ24MRI128Rp08q3kOiygbTNdnQMIneRA+9myE+P9RueoqNuYSAZmROnuj+Wu/lUmzAKrD7u8mdSwA7usnc6T3TImo/G2dwMxJMLB7sZoGn+dyazYcaLWVgIqmJuUs9cr65WiZrnnpqi55wTnPUhh8OuUM2xneT4ECBsfaPuWairKFjpUzhsSMsHUCBI9pQDpMH2dTr7zWchpkt4WgnFOihAjyifcOnvH5RM61HYbhjO+WQPHfpvp+X51IBBoTOrQR94hVBBGmgTU9NJpxh7boxuPlExGZTrKydBsR0jUe8zS98tBom3RBxFclnh3CwgJPekQRoSDlaV0O8xIPSfCobGYFhccKhAB8ZgRO/uBPwosW3mzaNb0ZoAkg6K2UddGGWepUbyDG8ZY5SZQDJAGUsSRnBWVJB1zGST+QFZxym8plgbc8kMZ6znrZcC2codx4f0HnPSn+FwgWSO97vJTsTHkQdqdc8BIsic5AXa4zeT/c/5mpV27c2suIXQAZNI/3mn+c1mvG241tD19G7LFLJGPD7qb9GeJdVuBQGUuuZdf3ROh8/A7R1qzb2HYXQ4IzISAMozag90ZphJAOjLu2m1Vd6NMUilgVYvzFIKkRliCCNzvNWbx7Gi2lxwHYxlcqpOiicolSAO8DO3QTqB1IK90zy+64drp38lTxH0UNjSj8QtFyGBQhTJhb1s3CUYmJY23c7a8uofi+LFx2YDuAQBtoP5CdfzrhxPjtr7LcSLvNZw1od7mW3CqFeTtBB0G4JEQTQ5zM75cWzW9e6hGW23ucGPhvXGtlDKbuNF3bBDSEPkN0H4+NB+aKycd2ntXVHJdQWlk0y6jXu5oOokmFP63UQe2H4uoFpWIVTcVXzPK+0DuCI18okkEbAgy4ZLYMKoUrlPeKzqrAhtdQyqR7h0kHRSIkgDXLqQCfCJ3/OnN4tuUDMfNct3Zju8Jv4eXX1Rdxnjq21fK3NN1c0kwq5yYLQZJOsII8dAQDG9osfdRLa3VyubSOzNADSgzBE9nLO4/dI00mGwqAXkcQHnIoyk5zc7gBIUgGTIYaggbUaXLWKx78spaQ2Dojs4ggL3wcrEsJA1IPlrJqLVI/FhodP5OCk2WKPBwqNf4QKuIyqWXN19lUJyhZ2gjUz8h86JMFh1fIGR7LlSf0jAczMpOYKxD6QDsBGbfpz4r2atWwbikEs2UMAwlYIkd7qBPmDU/2W7IYc4e3fsp+mAy3DnYktGVxq2k+0PIjyIygN55D8fNaztLWDuxQKLbEWrF+3ka4uYZWvKvdci3OW20MCRIMiQs9dadvxKy7PbuX5ZJRmv2mRw7D9raaPAQwAJA60W2Oy9tL5vTeJy5VRrjOibTlDaiYGkmmXabhFm1aN82QSjKS0urBGZVuZSG3yk6HQkag02HXMRgkjG5+aCLl4W2YWwLhj2gxuqQR45t99I8RrSwEBs4I1EFlAZD5NJY+R1B0609x3FcHzrS4fDm7DEMSrKbxZMqAEifaIPTVRFN+HYixazLibWJZiSIRsqrtoQxBUiD7Rj4083tCMm78/H6JI2CRovfLoVXTiuGIDm3azsVyzJykEaqQTrBMwYmBHSoO/w26lhbj3O6ARlDvKqGIOmk7SdvjoKKuIvh1TuW8VbZ5hbtsMjAGMpLMoAOmkzEGKYYrExaAmP0QVkguATM5SJJ0JBnwWs5+6lHtuphrT+1rCJY3ew0fCqjsLi2zuyK1pkWZVyw19pQWE5YKd1ix1Ou1H3DuE8kPLl2ZSxdiQpCsIGhgACAD1BG5BkLwNrLbZjPfcd0lUhAElVLMMxIUSyyBCx1JL+G4e0EYIIRgCcsuBLIrS5mAMveHSJpCyxyNqXCg+/gE7aHsdQA1PWa14nlRVWypbcAZiAwAnuyRLag6Hc+RoVuXwtzl9+SWBVgVZSYBC3J0BJ2J6bbVK9peIWsoS6r3FEq2QAEltVkloGsEKVb2ZjQGhjglnmnlvEEqZAiVZ1VpjqCRr+95VvaJ5IC2nH8rCGCOa9Xh+FOhRBnTLcWeucw0jxkltfOscfxYxbpk7yFe6IgkICddiJge6T5UfWb+FQtbVrS8vKGGgC9FBJ0mBtM6Coi7xzD4G2tmyC4WQO8AJPeHfOkSTJnTbyrZ1sAcHEYUP2/lUbYiW3Qcaj7/wgBcCLeIRU9kyvjGYFXUnyYq35TtUhwm1mcFmhQFQKGBBBEKXMx3yCQpMd0iBtWnEeM3Lt3n3u+FkQrFUtqNGAYwQTqMwkCN5iJjgmHtaXQbapeXNpIyOFJjvHMDqQZkHrBpSxytMr3NwB4depomLZE4RtDsacevqn1rBBbbgZSq5VIkxKKXAJmIgrIJ2WJg6MMThc1vV2XxyiM4JhTC6SRJggTuafnDqA+YH27WaSrtdLKy5Z2zFcqyIBgect8Vh89wHKAiJJgCBqFBBkw2Vgw6x/LqNdjn1RctzcKU6qoTHO2XMVEbjL3gCNddpXzgbdYE7oCqGBmJB5e7AnLpJHd6LqY1nxrhxC1bVsyFnAkjNOg1O5AIIHUxt16YbjFsJBOdtYS2eY+o/WCiIGmrEDwNNk0aClmiriE8vMWyqoE5QTJiAWdST8Y38ddRTTF3D7AGaBtKkxAgazrrr7/MU3uXcW4QAJYXKBmY824Q0HUgqo3JiTETXP7JiMzMMQrFSDLWRl69Q41O+/TrAqrXeC0cyuFevgozF3NYKZPLUeP8AL/Cpbseli5iOXiFUh1hCSRDyCNQREiR74qE4tjroaLqoQNc1qY97KTOu/XfpXHD3JIKwZ22IP/Cm/wBSMtBofmubQxShxFRX0Vjcc7MrYth7albeUKWPQ694xBgyAWjoPfTT/wDB7l20P0uQFRookkx+sZ/MADrWbuDxPE8RduG7fs4cBVS0rRMDvZgsqQGJ7xBJnQGIqXbg15ZClDkYFY7rMsCEBgGdN5nQV5yS0y3LhBzxXsYbJCyRsrHNyBGGAPrh+Cq+xfAMZgGLhQ9oTMHukAj216A/Hbwo04bxFMRZtMMoJUqB3e7G6sJ0HdAkQD+70meJYJ2wzLfAbMpDD9eNYC6CWjUdZFVbe4vi+H2Vsm01hmJcXG3I00UbAgnU769NKyikMOHClfVMW+RlphMrwO8BArlUGufDAjPClURcd9IVvD4hrQss+Tu3G9iGmXKAgzpAB0HvqMwvpAt3Bke2LeY6NmlV+OWV2UAwRMkwKCOJYpsRcL3WLO3tNpr74G9PeBrhs4GKR2QyCVMZdspCiCRvIk/Cobanh35XDkhrX224ePDzRpdstbuexlJ3jvaTpvoROs/9qc21n2h94wD18p2kGNfM6gTRHhezSYm1aui9Fk2xlAGqqAAO8T0AI1nc+4RL4i07uuHZmZFMB8oF0DXPbgDrMg9ACNJjri2RuugnErAWN7bxAwCrbt6f09sdBbA/J28h+etKtvSCoGISDm/R7xH67xHlH/GlXn7Z+u5ev7P/AGzPJWD6BB/q2J/ir/bFWZjcKt229t9VcFT4wfDzqsvQMf8AVsT/ABl/tirQzUxEKsCQtJpKVU9ngoF+5YuX1tur5V5iwj+HeB7pYQwBBBzADaKaY/hDriDhLlss5GYDLmS4sSSpjUCDMgRFWR2l7JWMahFwQ8QLixmG+h8V1Oh+EVI8JwZtWLVpmzm2i2y0RmyqFmJMTHjWGygn7q4tTgqZs9j7xcJYtqChLzmhkBDCNFY6kwPGPKmeLwl62jhhdt5ZJUm2cxRwHWAPI7mrgwWNZcC+IAzXWD3WH70kAHyRQFjwTxoL7UASlvcZTPnmMa++DWUzBGNVrDIZHUyQPf4oENtslyUuLcIZGE5DmiQCBqANKsrsp6TcHfxF62zcoXiLicxlAL5FS5bzBoB7oYTBOZh0ocwmDwnLHOv30fYkWg6D94lQTHU7Hf31G4bE4XDvZu3hbuqbl21iLcC5ntZLeS4E6gMSQesDwq0Ju+SrML3miTtIQgt2QQeWWUQQZVVUIdPFCD7yfCoi1i3SeXcuW535bskxtOUiab9qeO4BWsjAYU20zHmOlvlqwYQoCmCWmDJjw1nRjY4yjvlGYNBJVlKsNtYPSsZWkPq1MQuBZRyPuBdphcXJjcTeXLopU8sXF8bly2M4fxgqDod5qdt9kuHYnLcREu5CTmW4XJJEQ7Zix9xNVjnrWxjyl2Vdw3QIxQ6akFh/Q9OlXZaDk4LOSzDNpRv2u7AYW1Za/h7fLcFcyKx5bhnVCChJAMNIKxqPCoDs3hzNt0zXm52YL1JtuwKgnoEt2zO0kjpW2P7d3MTbSyZgmSLYD3WC97qRtE+z0360YYHs4r4e0+He7hbiiQf0blQZBVkIZIOp0g666zVy3vHVb4fVL1LBRyg+23aPHrlKJdsWmy5QqFnYg98OyzGgJABUwAfGA2xw+7cxK27haWuDmTbZWAmWlmYkEgEA+dXPw7hCoS73Hv3CMpuXMpIB3VVQBFU9QoEwJmKgeJcMxtq3kVrd7D22DJowxCoD7HVXyg6HRiF6nfZ8VcaqGSgYUTbh+Dt4e0UW1ZKaszOpLnTUs0+A6ADSocdo1zPmw1so8A5XuW3KghhBzGNVByiBoBW3GeNK1nKupcxIIIyqe9qPMZfiaHhdBJHUb/HUUs60yswaUwyzRPqXBFH+i+E3QDzb1k7ZSzSuswJVhE66GKgjw2wt90sXDctMCim7Cy7hZUlgojQtJ8OsiWqtrtmnT2o1J7sQJ6xE1wxuqAKNZyEyBbBLQxVZOZpknfbvNpFXktckzbjzULJljihdeYKFTPqavvmc3LILNKoxZoXoCwG/uHT4Di/YHE4GzcuOtsqCNUOaJOUMVIUwCQfh03qc7C8dNolb2Jspb1i05KkaaFGaF3/VBOnSaKr/AGvtu3KwsX72k5DNu0D+teuLIUfuiWboOokQMkb/ACtHWuVhuk/JVVbwD30dsqZAwQzmIBIMMilcryAQHJ3mAIM5GPuWDmtNkbbUBgRI0IP/AAg6Cjri5NlryG3eufaLdthft2WurzrbNK3EtyyiMkdIkTpqB8WxSOV5alrg1ddAqEdGY9c2uk7VR8boyHNKiORsgLXDNSeA7Uuul5FuoWzndWUxHdMkfCB76ksT2ztRmW288vJDBAAe7t3yI08D/iGDDXGMPcy6A5bYjQz+u0np0isnhtoasoYjWXJc6f7xNS22SNzNevRQ6xROyFOvVNsdx5nuFne34BbbAx78oDEncxFbJ2itqpC2yR1AUqojYyAuoOskz59KkUtAbAD3aVN4zs1h0w2AxV1M9l7ouYlzLBbboxtBgNrQYpm099dCz9pvODmg048UhP2VHUXXEV4cENYrt4vdCWnylVDFzlBIULoZIC6fHrTLEcfu7qigsY/2kluoO2kRO8afmc8HMYjBq13C4q5fLLew9u3h7luxZVWKvbuW1zKq90d4nNNOrfZm19rxmFRltWrQTFW5UMlrn27lq/aYEj9EyycuZYmQRFMNtzgP6H5WT+zmE44fE+H/ADx+IVYHHXGObKhBMFgSQCdgYGnT8xTi3wnEhsyWW1MkBbkHz9nRvP8AOiLtNx8Nbv2cK4vNfa1buX7dvl2FFkjl2rKyxZgTLXCxAECdVq28b2ow1nS7iLSEbgus/KDP8qs3tEn3uHj/AAqv7JGFzjwocfnXrgh30fretYZBdXIHlwJJbXcMDs40ERGk0ZJilPXTT4yB/iKr/tJ6RcOmHZ8Ky33FwIoOZQmZS2aDBOqkTtoPjXmI9IuNaYuBQZ0VFET4Egn+dc6a1MLiTmdF3bH2LaJGANFAMMcPlmi3tx28u4fHqlshktkO6SRmJ/UY9AAAwgdRQH2u7Y3MfdV3RUyAgKpJ3MkknroOg2qNu3HuMzsWdjLMdWJ8SevX+Yp/geGWbdzmY3RP1bYYFrkQSCLZJUQRBMAnrANKNmc9xrknO1ey4m2ZjGEXwcfEY1w88lHYTDXLk8tGaNSQO6BoCWY6Aajc9ac4vhty1bLXStsyQqmWZyI9nLpEkaz/AIHHE+0rOAtkcpMiqwUASysXJEDQZjoAdkWair+KdzmdmY7SxJMeGtDnhc2z9mRRG9Sp69PqrF7OcWxV3h6YYrCFiUIMF7ZLEhtds+bwkD8+lrA3Ui6oy8toDCAQwo99HT2L/DMMwtpmtpyW7ozBk7ra76+17mqbu9n8OwI5YAJkwWGvjoaq+zzPN4OCnvY4zdu0oqJ9J6RiregE2pMbSXefdO8bCYpVIemnBLaxtoJMNZDGTOvMuD/hSq9oNZCU3ZBSFoRN6CT/AKtif4q/2xVnTVXegs/6tif4q/2xVmTT8A9gLkWs/wCZy65qU1zmlNbUS1UP4vEX8HcfJh3xWGusXy2spu2XczcXI5Ae2zEtoZBZhtFAPHMTd54U4e5aGTuc8qrFAxAJCltpAPnr1qwu1faj7GiMLZuFyQNcqrAB7xgmTOgA1g7RQLjuzfEMReOLvKBlQ91mg5N8tu2JiN4YgmDMk0naGhwujEpyzktN44BRmQn2m+C90f1n+damxFprSkC2zC5kygqHGmZdiCRodY26gU/wfZzE3bRv21V0kqEVv0hCmC2WI3nQEmI0qOxGIySHlSN1YFW/I1zrr2Y6rpXmPw0RD2R+xWnLYhTnZAhNwLctA6yyyuZJBII2jrUnwHszh7xxdplRglxTauiGZRlYoVbqMsaTBzMDvQZexAVST01os9H9xbeJe2rSL1m3d6avy0dgIgf/ALG84XXamoHlxAISloZcBIPQXP8A/GsIXa1cxBwt5NWtuylGXpcstcgtbPvJGoaCKBOJW8udUZbiWmJLZQy3IkZgeoIOadoOhPS9sXw+1djm27dzKZXOitlPiMwMH3UF8dVOJYhbWGRDyvbxJ2CmRkWNWTeBsSukAFq3lhaPdz+qwincT7WX0Q32Htp9oDHKHyNlCoAsHIJzD9bUiI2O/Sinj99LVosVQMxyglV8CZkjoAfjFYx3o+wuGwz3LCMLtpC+YO4FzKssGUNADRMDYgeEEOv8St3FV2VUAEd6Jn9bvHU6iBPQedLytMYTEThKapxgcWEYNZcKw622APxy7+470R2+3uKAgm03myGf/awH8qDLV+2wkhDqYJAkidDtWLuNtr+uV+Mj8mn+VLtc9uDSU05jHYuAT/i1+9euPdzJneP1CAIAGkE+/wB5qX7K9iftNjmHFRdJOdQgbKJIT9ZemsjTU+dDmGxjMJVkceUr1+I/pRh2S7V2LdhRawhW6qhbhU4ZMzSQSXe4pILKSZGhOvSdoBfcb6wndcaLlV04x6N8lh7i3jca2rOUZQFcKpMCDIOmh1j3wQA9l81y6Q4zSrBWj2SpER0iBHTSreAvXf0mMNuzYTv8lXzZo1DX7sAFRvkXuzuW2oT4f2auYrF38TZZLeFuscouWs5cmMzooZYGdc4J1DeOtMvhGTUqyc4lyG8bZIuBSNQZ/IdPzA+Nc8PxFrbzYZs40lGygeTNt8NfdTzi+GIxV2zefmNagaaKVIDA5AB96CDmgjc6U0sXJYoqljMKqiToACAo13mkC0tdQZhdAEPbU5FPMRxjFXVy3sQ7r90Qq/HKAW/9WnlTW5mLZy7FsoWWJbugyB3jMCTGukmneK4ViLah7lh0QsBmaBEnqJnX3Uy4heyWyRue6vvP+SfhQ4yVo6qGNjpVtFL9lezq4y4/NuNbKgEIo1ZdiQW2gnbKfaGpmjDE+j7C8l1RDzCpCuzuSGjQnWN/L4VAYPtNZOMt4lVZAe5dtnXljJkUqQBPdWSIkZP3hR3jOK27dk3i024BBXXNOihehkkV0IWsukGmH0XOmfJeFCcfqqr4lwi4CbLRadtJcwoBMTmE907ZhIE+VFHZbH4rDXkwT2wUIkq0E20gywYEgoW0ynq3TautvCLettj8UMyhc1u0D3ciElAT1k6+cyfACfFe07Ktw5252JJN17anmW7CQBbtT+tcYwH2AWdSKxYwRmvr6eK3LnS4enr4I3xnaqxhnuWsFh7dy+BNwWwlq1a/exF7RVjw1PuqqOMcbtB7rXbzY69ebPcRC1vBhlEKCRD3Qo0UDKoHU9YfifE795BaW21rDqZSwitkB+82kvcPV2k+EDSow4O5vy3+Vv8ACqvkJyCbigDMynq9obvOFxiCAMnLCqLYtyCbaplyqsidBvrvrW+HewQC924m4KBAxBCyCH0EFpERI8etR/2G5+zf5G/wpNg7gElHAG5KtA9+lY4nMJxjyz3HU8ipK/xHDG2Alm6H1lmugx7RWAEAOpUHQaLprqYw4k1rasM3sqzR4An+ldf9H3f2Vz5G/wAKileC0FokbUXzj4rvY47eSybKMFQmTlVQx1B1cDMdQNz0A2FMWaSSdSdSfGu/+jrv7K58jf4Uv9G3f2Vz5G/wqcViLoTelXW1hXacqO0b5VJj3wK6f6Mu/srv/wDN/wDCooVNQrA9CnHzbxFzDMe7eXOvlcQa/mk/IKubmVRfow7L4lsdbvm1cS1azFnZWUElGUKJGpJbpsJq6s1dOzA3MVw7aQJcNFT/AKcGnHWf4A/u3aVc/TUf9ds/wB/duVmkZvfK6tl/SaiH0F/+GxP8Vf7Yqz7domqy9BMfZsTP7Vf7dWgL1PRe4KLkWkDvnVWj2SK7Jhh1rTnVjnVril6NCa8W4Mt+09p9VcRPUHoR5gwfhQXw3tZdwtz7Njl1UgC4SFHLUBSwJ9v73iRPURR7zqw18bkxGs+HiaqWmtQrgtpQod7D2Ys3bY15WIuIfgRH8v6URvgA6lX1BBUjyIgj8qCvR/xA3LuLdcptPcLgyJDFmI7vgVO/ilT3aTtJ9ls54zuxyW017zQTrGsAAkxr061Rh9ivBWe0X/FVf2s7M3cK3LuQVaWtuDo4Vhow3VtRIgjXQmpOxwTFcNu27txbYRri2ywK3MoZoIGZQyyubUUX9luAFm+14si7ffvJrK20I7uUbA6nbYHTWSXXpAw5u8PuhRquW5pvCMCxHuWT8KxbFQXh6JgzV9k+qedp+HPdwzWrIabjKrEEAhJl9WMQQMv/AKtjW3Z3s6MNYFvu5tSxUDUkmJMDMQIEkDbal2f479osK5BDQAwOmpVWmB0IYH40uN9oRh0kKblwzktqQC0bmTsokSfMbkgHan/tL/8ACY9uONrhcMVgF7wZFmIAy95yOoAI08WFV5xbsIy28IHYK9+4ltRrNtWEGQdM2qEnxEeMk3ZXB3cTiWxmMUnQGyCIUHM3srMgJGk6y2bUwaJe0PB7eLtZLggjVHHtI3iPLaR1/IjO4X+18FoJGx+z8VjH9l1ewLNvJbRQEEpm/RgRkBBBEiJIM7+M1AYr0b2vs1y2MousZR+9lUAqQg1Pd7u+4zH3UuBcZx1tns3rTXihnmNoGXugBbhAHQkEyTmIOWKddo+2BRvs+GGfEtAgDMLMxq0TqJBjYbnoDpgcXBZ+003WnxQR2b7Hi4+ItFzbxNuMqnVDlLLczEb65RI1Gm8kU7wHZm7YxuHN5MouXCmjyG7pzA5T1EEeMeVHXAuDW8KkL3nbW5cPtXG3J90zp/Uya17UcPN/DkWzF1CLtsgwc6dB5kSB5kVTuABe4hX2gklvAqI4nwG7ibiWsrWsJbaOWsKGUH282bf7ogwI6mRP8TxH2bCO1tZ5VuEXU7AKsxrA0nyBpj2O46cTYAYk3FEMxy94hiCYG0RBBAokFjzH51q2lKjisXXq3SMlWXYrguHxa3nvNnxLE6n2kB15qdCSxMnpEbHV52IwJt4u+oKhlJFzSC0ShjyzBGg/e31FT/H+xCXzzLbCzfGouIYzH98CPmEH37UN3eHY7BRibptvyxyywctmSAFz90GJkFyZkp0WsCLpBplxTN6+CAc+GnWSOsdgUvWzbuCVb4HeQQfEGKrvC8Dt3cWyBOdhkYhrjd0KoWS4cRBDCAR7QnSDU/2i49zbVtMOxAu6uxVhkSF9rSQpzgyNwDG9Ou0XBmXAcizCLKK7E/qz3icurEtEjrJqzwHmunz8FnGXMFK5/LxUB2U7KWb7X7wzGyS1mwTGeAwJuTG4ZRl9zTUpb7K3TbWxcfNaU5pzkKfbCgKO8AAwlQQJGhoi7OcK5OFtW2IzKusALqSTqJ9rXXzmpZFUeFWDG0UF7y7NRz8Pz2uW4LgrlJIGuntRETOvvoP7NsE43j7ZJzizZyk7lQoLnT95xtpt4VYnNHiKrL0l4K9hMZa4rhRm5YyX16FNQC0fqlSVJ6QpqXuyNMlaFgNWVzHzRnxnigw+Hu3jJFpGeAfagSB8TA+NCvHsKmGsLex1v7Zibk924Zs28ttrtwIhDKttERtlLNA3J0mMF2iwfF8HctW7gVrttka2YF22WWJy9YOsiQYrfD4m3jLa4bGTaxdohioYo+dQQL+HcQSh1IImAxVhuKhzr2SGMuZ+qFuzHHbbrYxOEtnDrcxIwl2wrE2bmdZFy2sABl0JKgaBgZgGjzi1nNhrwf2DacNO2UoZ/lXLA9mbVhxdd7l1rYIRrzDLaBHeyKqqikjdomOtBHpI9J9gocJh3D8w5L91NVS2T31UjdmEgkSACeu0X7rcVbu+9eLqjPQFlLYoTD5bR8yv6Sf5kfmKt9sMehrzrwPtwMLeW/ZsqjWyEyqTF6yfbVzAGfQNn8QO7vV69nO2uFxyBrFwFo1tsQLi+RTf4iR51SF+F1a2uElxeRmpBlI3msLJ2mnb3QBJ0A3J0A+Jquu23pRw6K2Hw10F2DB7tuCtoZTOQkgNcOwAMAneYFbmQNGKUZAXmgT70a2VNjEvaiHxl86eGcBfhlg/Gu/afGsbwss9y3ZTD3MXe5ZK3LiW2VRbVgQQNSWggnuiRJoB9H3pAw2CcpDW8PebvKTn5LgAC4IJYoywG8CoiYJq18ZgLONS3dS4ZSTav2HGZcwhgG1UqQBKsCDAkaVk195tAmJY7kl5yAuynEMFjXy2sPcwrkNy7tq6weUClgWEd4B1aGDKQTqYijHs/wARd+bZv5Xu4d+WzgBeYrIHt3IGxKtqBoGUxpXOzwnDcPBxF66SQCitcFtQoYgstq1ZRFzOQs5VLNAFduzOCY87EXVNt8Tc5gtn2rdtUW3aVv38q5iOhcjpV2YZqklDUjLh5/0qp9N4H26zGn6Af3blYrf05rGOs/8Alx/du0qQm98rrWb9JqnPQX/4bE/xV/tirMqs/QX/AOGxP8Vf7YqzK6MPuBcW1/rOSpUqVapZKuWJsB1KsJVhBGokHcaU6tWZ1NdeSvhVS4K4aVE4bAC3OQRMTqTtMbk+J/OuOO4ZzSpeTkmBMA5omY939amjYHjXM2DRhSiKOrVRwRwIGgGgA0AHgBWOXcO01JLZ8dK7rA2qS5AbXNQdnhLJORQk6kKIk/CuWJ4Y7e0qvG0gGPzoiz0s9ReKtdCF+TcUQBAGgAEAfCtGW750VF61ZQelWD/BVLPFCbJd86YYHs01sh1zFoIlonve0TAEknUk0eEjwFYz1BdXggNpxQg2Gv8Aga0OGxFGWesZ6t3h0RcCDbeDuqcwUZiILRrBMxPvFbkYii/MKwWFRe8FNPFBxGJrR0xBBB1B0IOoIO4IoyJFYJoveCinigLD8HuIZVQCNtzlgADKCdIAEeFPAMT4/wBaMMwrGYVNfBFPFCAGJrYDEUWzWC1F7wUU8UKAYjzrP6frRTmrEjyor4KaKsMf6M8PebNyzbY6/ojlE+OUgqPgBXNvROrgBrmKYDUBrgIB8RK6Vaovx4fyrrbvzWZa3QLUSv5iqpf0QowhruJYeDXAR+RSsL6FbH37/wAyfRVtc2lzarcboriZ/MVVI9CeH+/iPmT6K3X0JYf7+I+ZP+nVp82lzaju26Ke/fzFVo/oassIa9i2HgbikfkUrUeg7DffxHzJ/wBOrN5tZ51QY26I79/MqzHoMwv38R8yf9Ou2F9Ddq0Zt38Wh8Uuqs/KgqxudS5tHdjRHfv5igC36J0FwXRicbzBs/OUuJ3hikj4URcD7Pvhs838TfzR/t7nMyxPs6CJnX3Cp3m0ubVg0DIKrpC7AlUZ6cT/AK9Z/wDLj+7dpVt6dmnH2f8Ay4/u3azXOl98rtWf9Jq6eiXtVhcJYvriLy22e4GUEMZASJ7qnrR56y+Hfik+W59FedqVaNtDmigWMliZI4uJOK9Ej0lcO/Fp8tz6K2HpK4b+KT5bn0V50pVbanKm749SvR3rQ4d+KT5bn0UvWhw78Wny3PorzjSqNpdop2FmpXo71ocO/Fp8tz6Kx6z+Hfik+W59FecqVG0u0RsLNSvRvrP4d+KT5bn0Vj1n8O/FJ8tz6K850qNpdoFGwM1K9Ges7h34pPlufRWPWdw78Uny3PorzpSo2l2gRsDNSvRfrO4d+LT5bn0UvWbw78Wny3PorzpSqdqdoEbAzUr0V6zeHfi0+W59FL1mcO/Fp8tz6K860qNqdoEbAzUr0V6zOHfi0+W59FL1mcO/Fp8tz6K860qNqdoEbBHqV6K9ZfDvxafLc+il6y+Hfik+W59FedaVG1O0CNgj1K9E+svh34pPlufRS9ZfDvxSfLc+ivO1KjanaBGwR6leifWXw78Uny3PorB9JnDvxSfLc+ivO9KjanaBRu+PU9ei9D+svh34pPlufRS9ZnD/AMUny3PorzxSo2p2gRu+PU9ei9D+svh34pPlufRS9ZfDvxSfLc+ivPFKp2p2gRu+PU9ei9D+svh34pPlufRS9ZnD/wAUny3PorzxSo2t2gRu+PU9ei9D+szh/wCKT5bn0UvWZw/8Uny3PorzxSqNqdoEbvj1PXovQ/rM4f8Aik+W59FL1mcP/FJ8tz6K88UqNqdoEbvj1PXovQ/rM4f+KT5bn0UvWZw78Uny3PorzxSo2p2gRu+PU9ei9D+szh34pPlufRS9ZvD/AMUny3PorzxSo2p2gRu+PU9ei9D+s3h/4pPlufRS9ZvD/wAUny3PorzxSo2p2gRu+PU9eiNfSvx6zi8XafD3BcVbIUkBhDcxzHeA6EfnSoKpUu5141T0bAxoaOC//9k="/>
          <p:cNvSpPr>
            <a:spLocks noChangeAspect="1" noChangeArrowheads="1"/>
          </p:cNvSpPr>
          <p:nvPr/>
        </p:nvSpPr>
        <p:spPr bwMode="auto">
          <a:xfrm>
            <a:off x="63500" y="-714375"/>
            <a:ext cx="3114675" cy="1466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47" name="Picture 7" descr="E:\Users\Γιώτα\Desktop\song!!!\san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426355"/>
            <a:ext cx="7286676" cy="3431645"/>
          </a:xfrm>
          <a:prstGeom prst="rect">
            <a:avLst/>
          </a:prstGeom>
          <a:noFill/>
        </p:spPr>
      </p:pic>
      <p:pic>
        <p:nvPicPr>
          <p:cNvPr id="12289" name="Picture 1" descr="E:\Users\Γιώτα\Desktop\song!!!\let'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8604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Years ago in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Bethleem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land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Angels told the World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l-G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217" name="Picture 1" descr="E:\Users\Γιώτα\Desktop\song!!!\angels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1" y="1928802"/>
            <a:ext cx="4095495" cy="4958761"/>
          </a:xfrm>
          <a:prstGeom prst="rect">
            <a:avLst/>
          </a:prstGeom>
          <a:noFill/>
        </p:spPr>
      </p:pic>
      <p:pic>
        <p:nvPicPr>
          <p:cNvPr id="9218" name="Picture 2" descr="E:\Users\Γιώτα\Desktop\song!!!\angels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357" y="2571744"/>
            <a:ext cx="429180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that the real King of us</a:t>
            </a:r>
            <a:r>
              <a:rPr lang="el-GR" b="1" dirty="0" smtClean="0">
                <a:solidFill>
                  <a:srgbClr val="C00000"/>
                </a:solidFill>
              </a:rPr>
              <a:t/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came to save us all!!!</a:t>
            </a:r>
            <a:r>
              <a:rPr lang="el-GR" b="1" dirty="0" smtClean="0">
                <a:solidFill>
                  <a:srgbClr val="C00000"/>
                </a:solidFill>
              </a:rPr>
              <a:t/>
            </a:r>
            <a:br>
              <a:rPr lang="el-GR" b="1" dirty="0" smtClean="0">
                <a:solidFill>
                  <a:srgbClr val="C00000"/>
                </a:solidFill>
              </a:rPr>
            </a:b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8193" name="Picture 1" descr="E:\Users\Γιώτα\Desktop\song!!!\K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8803"/>
            <a:ext cx="6473928" cy="4849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7C80"/>
                </a:solidFill>
              </a:rPr>
              <a:t/>
            </a:r>
            <a:br>
              <a:rPr lang="en-US" sz="5400" b="1" dirty="0" smtClean="0">
                <a:solidFill>
                  <a:srgbClr val="FF7C80"/>
                </a:solidFill>
              </a:rPr>
            </a:br>
            <a:r>
              <a:rPr lang="en-US" sz="5400" b="1" dirty="0" smtClean="0">
                <a:solidFill>
                  <a:srgbClr val="FF7C80"/>
                </a:solidFill>
              </a:rPr>
              <a:t>Give </a:t>
            </a:r>
            <a:r>
              <a:rPr lang="en-US" sz="5400" b="1" dirty="0" smtClean="0">
                <a:solidFill>
                  <a:srgbClr val="FF7C80"/>
                </a:solidFill>
              </a:rPr>
              <a:t>your hand and share love</a:t>
            </a:r>
            <a:r>
              <a:rPr lang="el-GR" sz="5400" b="1" dirty="0" smtClean="0">
                <a:solidFill>
                  <a:srgbClr val="FF7C80"/>
                </a:solidFill>
              </a:rPr>
              <a:t/>
            </a:r>
            <a:br>
              <a:rPr lang="el-GR" sz="5400" b="1" dirty="0" smtClean="0">
                <a:solidFill>
                  <a:srgbClr val="FF7C80"/>
                </a:solidFill>
              </a:rPr>
            </a:br>
            <a:endParaRPr lang="el-GR" sz="5400" b="1" dirty="0">
              <a:solidFill>
                <a:srgbClr val="FF7C80"/>
              </a:solidFill>
            </a:endParaRPr>
          </a:p>
        </p:txBody>
      </p:sp>
      <p:pic>
        <p:nvPicPr>
          <p:cNvPr id="7169" name="Picture 1" descr="E:\Users\Γιώτα\Desktop\song!!!\han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3014671" cy="4258821"/>
          </a:xfrm>
          <a:prstGeom prst="rect">
            <a:avLst/>
          </a:prstGeom>
          <a:noFill/>
        </p:spPr>
      </p:pic>
      <p:pic>
        <p:nvPicPr>
          <p:cNvPr id="7170" name="Picture 2" descr="E:\Users\Γιώτα\Desktop\song!!!\love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0" y="1428736"/>
            <a:ext cx="2357454" cy="2357454"/>
          </a:xfrm>
          <a:prstGeom prst="rect">
            <a:avLst/>
          </a:prstGeom>
          <a:noFill/>
        </p:spPr>
      </p:pic>
      <p:pic>
        <p:nvPicPr>
          <p:cNvPr id="7171" name="Picture 3" descr="E:\Users\Γιώτα\Desktop\song!!!\love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29" y="4071942"/>
            <a:ext cx="2907191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</a:rPr>
              <a:t>Smile 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</a:rPr>
              <a:t>to me a bit…</a:t>
            </a:r>
            <a:r>
              <a:rPr lang="el-GR" sz="5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l-GR" sz="54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l-GR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5602" name="Picture 2" descr="E:\Users\Γιώτα\Desktop\song!!!\smile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143379"/>
            <a:ext cx="3062292" cy="2387141"/>
          </a:xfrm>
          <a:prstGeom prst="rect">
            <a:avLst/>
          </a:prstGeom>
          <a:noFill/>
        </p:spPr>
      </p:pic>
      <p:pic>
        <p:nvPicPr>
          <p:cNvPr id="25603" name="Picture 3" descr="E:\Users\Γιώτα\Desktop\song!!!\smile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5186" y="1714488"/>
            <a:ext cx="3356810" cy="2357454"/>
          </a:xfrm>
          <a:prstGeom prst="rect">
            <a:avLst/>
          </a:prstGeom>
          <a:noFill/>
        </p:spPr>
      </p:pic>
      <p:pic>
        <p:nvPicPr>
          <p:cNvPr id="25604" name="Picture 4" descr="E:\Users\Γιώτα\Desktop\song!!!\smile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3050"/>
            <a:ext cx="2643174" cy="2643174"/>
          </a:xfrm>
          <a:prstGeom prst="rect">
            <a:avLst/>
          </a:prstGeom>
          <a:noFill/>
        </p:spPr>
      </p:pic>
      <p:pic>
        <p:nvPicPr>
          <p:cNvPr id="25605" name="Picture 5" descr="E:\Users\Γιώτα\Desktop\song!!!\smile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3446"/>
            <a:ext cx="4845703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 </a:t>
            </a: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are young</a:t>
            </a:r>
            <a:r>
              <a:rPr lang="el-GR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l-GR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l-GR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626" name="Picture 2" descr="E:\Users\Γιώτα\Desktop\song!!!\young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546" y="3143248"/>
            <a:ext cx="4087043" cy="3214710"/>
          </a:xfrm>
          <a:prstGeom prst="rect">
            <a:avLst/>
          </a:prstGeom>
          <a:noFill/>
        </p:spPr>
      </p:pic>
      <p:pic>
        <p:nvPicPr>
          <p:cNvPr id="26627" name="Picture 3" descr="E:\Users\Γιώτα\Desktop\song!!!\young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688" y="2029068"/>
            <a:ext cx="4177592" cy="3328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000" b="1" dirty="0" smtClean="0">
                <a:solidFill>
                  <a:srgbClr val="FF0000"/>
                </a:solidFill>
              </a:rPr>
              <a:t>“</a:t>
            </a:r>
            <a:r>
              <a:rPr lang="en-US" sz="6000" b="1" dirty="0" smtClean="0">
                <a:solidFill>
                  <a:srgbClr val="FF0000"/>
                </a:solidFill>
              </a:rPr>
              <a:t>Nothing can change that”</a:t>
            </a:r>
            <a:r>
              <a:rPr lang="el-GR" sz="6000" dirty="0" smtClean="0">
                <a:solidFill>
                  <a:srgbClr val="FF0000"/>
                </a:solidFill>
              </a:rPr>
              <a:t/>
            </a:r>
            <a:br>
              <a:rPr lang="el-GR" sz="6000" dirty="0" smtClean="0">
                <a:solidFill>
                  <a:srgbClr val="FF0000"/>
                </a:solidFill>
              </a:rPr>
            </a:br>
            <a:endParaRPr lang="el-GR" sz="6000" dirty="0">
              <a:solidFill>
                <a:srgbClr val="FF0000"/>
              </a:solidFill>
            </a:endParaRPr>
          </a:p>
        </p:txBody>
      </p:sp>
      <p:pic>
        <p:nvPicPr>
          <p:cNvPr id="27651" name="Picture 3" descr="E:\Users\Γιώτα\Desktop\song!!!\imagesCA7GZQR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643422"/>
            <a:ext cx="2956576" cy="2214578"/>
          </a:xfrm>
          <a:prstGeom prst="rect">
            <a:avLst/>
          </a:prstGeom>
          <a:noFill/>
        </p:spPr>
      </p:pic>
      <p:pic>
        <p:nvPicPr>
          <p:cNvPr id="27652" name="Picture 4" descr="E:\Users\Γιώτα\Desktop\song!!!\imagesCA3POXJ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14925"/>
            <a:ext cx="2619375" cy="1743075"/>
          </a:xfrm>
          <a:prstGeom prst="rect">
            <a:avLst/>
          </a:prstGeom>
          <a:noFill/>
        </p:spPr>
      </p:pic>
      <p:pic>
        <p:nvPicPr>
          <p:cNvPr id="27653" name="Picture 5" descr="E:\Users\Γιώτα\Desktop\song!!!\imagesCA47EVG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5491" y="4000504"/>
            <a:ext cx="2898509" cy="1928826"/>
          </a:xfrm>
          <a:prstGeom prst="rect">
            <a:avLst/>
          </a:prstGeom>
          <a:noFill/>
        </p:spPr>
      </p:pic>
      <p:pic>
        <p:nvPicPr>
          <p:cNvPr id="27654" name="Picture 6" descr="E:\Users\Γιώτα\Desktop\song!!!\imagesCAB7Q16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714488"/>
            <a:ext cx="2257425" cy="2019300"/>
          </a:xfrm>
          <a:prstGeom prst="rect">
            <a:avLst/>
          </a:prstGeom>
          <a:noFill/>
        </p:spPr>
      </p:pic>
      <p:pic>
        <p:nvPicPr>
          <p:cNvPr id="27655" name="Picture 7" descr="E:\Users\Γιώτα\Desktop\song!!!\imagesCA14PJB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4625" y="1500174"/>
            <a:ext cx="2619375" cy="1743075"/>
          </a:xfrm>
          <a:prstGeom prst="rect">
            <a:avLst/>
          </a:prstGeom>
          <a:noFill/>
        </p:spPr>
      </p:pic>
      <p:pic>
        <p:nvPicPr>
          <p:cNvPr id="27656" name="Picture 8" descr="E:\Users\Γιώτα\Desktop\song!!!\untitled1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1571612"/>
            <a:ext cx="2305050" cy="1990725"/>
          </a:xfrm>
          <a:prstGeom prst="rect">
            <a:avLst/>
          </a:prstGeom>
          <a:noFill/>
        </p:spPr>
      </p:pic>
      <p:pic>
        <p:nvPicPr>
          <p:cNvPr id="27657" name="Picture 9" descr="E:\Users\Γιώτα\Desktop\song!!!\untitled 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2857496"/>
            <a:ext cx="2057400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BB0F65"/>
                </a:solidFill>
              </a:rPr>
              <a:t>Let us live the dream</a:t>
            </a:r>
            <a:r>
              <a:rPr lang="en-US" sz="5400" b="1" dirty="0" smtClean="0">
                <a:solidFill>
                  <a:srgbClr val="BB0F65"/>
                </a:solidFill>
              </a:rPr>
              <a:t>!!!</a:t>
            </a:r>
            <a:endParaRPr lang="el-GR" sz="5400" b="1" dirty="0">
              <a:solidFill>
                <a:srgbClr val="BB0F65"/>
              </a:solidFill>
            </a:endParaRPr>
          </a:p>
        </p:txBody>
      </p:sp>
      <p:pic>
        <p:nvPicPr>
          <p:cNvPr id="28674" name="Picture 2" descr="E:\Users\Γιώτα\Desktop\song!!!\dream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3528816" cy="2643206"/>
          </a:xfrm>
          <a:prstGeom prst="rect">
            <a:avLst/>
          </a:prstGeom>
          <a:noFill/>
        </p:spPr>
      </p:pic>
      <p:pic>
        <p:nvPicPr>
          <p:cNvPr id="28675" name="Picture 3" descr="E:\Users\Γιώτα\Desktop\song!!!\dream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714752"/>
            <a:ext cx="4214842" cy="2626856"/>
          </a:xfrm>
          <a:prstGeom prst="rect">
            <a:avLst/>
          </a:prstGeom>
          <a:noFill/>
        </p:spPr>
      </p:pic>
      <p:pic>
        <p:nvPicPr>
          <p:cNvPr id="28676" name="Picture 4" descr="E:\Users\Γιώτα\Desktop\song!!!\dream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357298"/>
            <a:ext cx="1990725" cy="229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Let’s all</a:t>
            </a:r>
            <a:r>
              <a:rPr lang="en-US" sz="5400" b="1" dirty="0" smtClean="0">
                <a:solidFill>
                  <a:srgbClr val="FF0000"/>
                </a:solidFill>
              </a:rPr>
              <a:t>,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let’s celebrate Christmas</a:t>
            </a:r>
            <a:endParaRPr lang="el-GR" sz="5400" b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E:\Users\Γιώτα\Desktop\song!!!\christmas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27917"/>
            <a:ext cx="3277446" cy="4530083"/>
          </a:xfrm>
          <a:prstGeom prst="rect">
            <a:avLst/>
          </a:prstGeom>
          <a:noFill/>
        </p:spPr>
      </p:pic>
      <p:pic>
        <p:nvPicPr>
          <p:cNvPr id="29699" name="Picture 3" descr="E:\Users\Γιώτα\Desktop\song!!!\christma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357430"/>
            <a:ext cx="4591073" cy="3438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358246" cy="2082792"/>
          </a:xfrm>
        </p:spPr>
        <p:txBody>
          <a:bodyPr>
            <a:normAutofit fontScale="90000"/>
          </a:bodyPr>
          <a:lstStyle/>
          <a:p>
            <a:r>
              <a:rPr lang="el-GR" sz="6000" b="1" dirty="0" smtClean="0"/>
              <a:t/>
            </a:r>
            <a:br>
              <a:rPr lang="el-GR" sz="6000" b="1" dirty="0" smtClean="0"/>
            </a:br>
            <a:r>
              <a:rPr lang="en-US" sz="6000" b="1" dirty="0" smtClean="0"/>
              <a:t> 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30722" name="Picture 2" descr="E:\Users\Γιώτα\Desktop\song!!!\Jesus Christ is bor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6992595" cy="466173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432383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EA391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Jesus Christ is born…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rgbClr val="EA391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Let’s fill, let’s fill our heart with </a:t>
            </a:r>
            <a:r>
              <a:rPr lang="en-US" sz="5400" b="1" dirty="0" smtClean="0">
                <a:solidFill>
                  <a:srgbClr val="FF0000"/>
                </a:solidFill>
              </a:rPr>
              <a:t>joy</a:t>
            </a:r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el-GR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l-GR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love</a:t>
            </a:r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sz="5400" b="1" dirty="0" smtClean="0">
                <a:solidFill>
                  <a:srgbClr val="FF0000"/>
                </a:solidFill>
              </a:rPr>
              <a:t>care</a:t>
            </a:r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for all…</a:t>
            </a:r>
            <a:r>
              <a:rPr lang="el-GR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l-GR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l-GR" sz="5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1746" name="Picture 2" descr="E:\Users\Γιώτα\Desktop\song!!!\christmas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939255"/>
            <a:ext cx="5231727" cy="3918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Let’s celebrate Christmas!!!</a:t>
            </a:r>
            <a:endParaRPr lang="el-GR" dirty="0"/>
          </a:p>
        </p:txBody>
      </p:sp>
      <p:pic>
        <p:nvPicPr>
          <p:cNvPr id="4" name="3 - Θέση περιεχομένου" descr="Bethleem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285860"/>
            <a:ext cx="6263345" cy="4691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/>
              <a:t>3</a:t>
            </a:r>
            <a:r>
              <a:rPr lang="en-US" sz="4800" b="1" baseline="30000" dirty="0" smtClean="0"/>
              <a:t>rd</a:t>
            </a:r>
            <a:r>
              <a:rPr lang="en-US" sz="4800" b="1" dirty="0" smtClean="0"/>
              <a:t> High School</a:t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of </a:t>
            </a:r>
            <a:r>
              <a:rPr lang="en-US" sz="4800" b="1" dirty="0" err="1" smtClean="0"/>
              <a:t>Kozani</a:t>
            </a:r>
            <a:endParaRPr lang="el-GR" sz="4800" b="1" dirty="0"/>
          </a:p>
        </p:txBody>
      </p:sp>
      <p:pic>
        <p:nvPicPr>
          <p:cNvPr id="32770" name="Picture 2" descr="E:\Users\Γιώτα\Desktop\song!!!\christmas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466" y="0"/>
            <a:ext cx="4825534" cy="3614492"/>
          </a:xfrm>
          <a:prstGeom prst="rect">
            <a:avLst/>
          </a:prstGeom>
          <a:noFill/>
        </p:spPr>
      </p:pic>
      <p:pic>
        <p:nvPicPr>
          <p:cNvPr id="32771" name="Picture 3" descr="E:\Users\Γιώτα\Desktop\song!!!\Merry Christm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4786680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b="1" dirty="0" smtClean="0"/>
              <a:t>Jesus </a:t>
            </a:r>
            <a:r>
              <a:rPr lang="en-US" sz="6000" b="1" dirty="0" smtClean="0"/>
              <a:t>Christ is born…</a:t>
            </a:r>
            <a:r>
              <a:rPr lang="el-GR" sz="6000" b="1" dirty="0" smtClean="0"/>
              <a:t/>
            </a:r>
            <a:br>
              <a:rPr lang="el-GR" sz="6000" b="1" dirty="0" smtClean="0"/>
            </a:br>
            <a:endParaRPr lang="el-GR" sz="6000" b="1" dirty="0"/>
          </a:p>
        </p:txBody>
      </p:sp>
      <p:pic>
        <p:nvPicPr>
          <p:cNvPr id="1026" name="Picture 2" descr="E:\Users\Γιώτα\Desktop\song!!!\king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459" y="1280850"/>
            <a:ext cx="8260945" cy="5148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BB0F65"/>
                </a:solidFill>
              </a:rPr>
              <a:t>Let’s fill, let’s fill our heart with </a:t>
            </a: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joy</a:t>
            </a:r>
            <a:r>
              <a:rPr lang="en-US" sz="5400" b="1" dirty="0" smtClean="0">
                <a:solidFill>
                  <a:srgbClr val="BB0F65"/>
                </a:solidFill>
              </a:rPr>
              <a:t>,</a:t>
            </a:r>
            <a:r>
              <a:rPr lang="el-GR" sz="5400" b="1" dirty="0" smtClean="0">
                <a:solidFill>
                  <a:srgbClr val="BB0F65"/>
                </a:solidFill>
              </a:rPr>
              <a:t/>
            </a:r>
            <a:br>
              <a:rPr lang="el-GR" sz="5400" b="1" dirty="0" smtClean="0">
                <a:solidFill>
                  <a:srgbClr val="BB0F65"/>
                </a:solidFill>
              </a:rPr>
            </a:br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</a:rPr>
              <a:t>love</a:t>
            </a:r>
            <a:r>
              <a:rPr lang="en-US" sz="5400" b="1" dirty="0" smtClean="0">
                <a:solidFill>
                  <a:srgbClr val="BB0F65"/>
                </a:solidFill>
              </a:rPr>
              <a:t> and </a:t>
            </a:r>
            <a:r>
              <a:rPr lang="en-US" sz="5400" b="1" dirty="0" smtClean="0">
                <a:solidFill>
                  <a:srgbClr val="FFC000"/>
                </a:solidFill>
              </a:rPr>
              <a:t>care</a:t>
            </a:r>
            <a:r>
              <a:rPr lang="en-US" sz="5400" b="1" dirty="0" smtClean="0">
                <a:solidFill>
                  <a:srgbClr val="BB0F65"/>
                </a:solidFill>
              </a:rPr>
              <a:t> for all…</a:t>
            </a:r>
            <a:r>
              <a:rPr lang="el-GR" sz="5400" b="1" dirty="0" smtClean="0">
                <a:solidFill>
                  <a:srgbClr val="BB0F65"/>
                </a:solidFill>
              </a:rPr>
              <a:t/>
            </a:r>
            <a:br>
              <a:rPr lang="el-GR" sz="5400" b="1" dirty="0" smtClean="0">
                <a:solidFill>
                  <a:srgbClr val="BB0F65"/>
                </a:solidFill>
              </a:rPr>
            </a:br>
            <a:endParaRPr lang="el-GR" sz="5400" b="1" dirty="0">
              <a:solidFill>
                <a:srgbClr val="BB0F65"/>
              </a:solidFill>
            </a:endParaRPr>
          </a:p>
        </p:txBody>
      </p:sp>
      <p:pic>
        <p:nvPicPr>
          <p:cNvPr id="2050" name="Picture 2" descr="E:\Users\Γιώτα\Desktop\song!!!\imagesCAGZ46O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133975"/>
            <a:ext cx="2657475" cy="1724025"/>
          </a:xfrm>
          <a:prstGeom prst="rect">
            <a:avLst/>
          </a:prstGeom>
          <a:noFill/>
        </p:spPr>
      </p:pic>
      <p:pic>
        <p:nvPicPr>
          <p:cNvPr id="2051" name="Picture 3" descr="E:\Users\Γιώτα\Desktop\song!!!\imagesCASNZ3Z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643182"/>
            <a:ext cx="2700356" cy="2835991"/>
          </a:xfrm>
          <a:prstGeom prst="rect">
            <a:avLst/>
          </a:prstGeom>
          <a:noFill/>
        </p:spPr>
      </p:pic>
      <p:pic>
        <p:nvPicPr>
          <p:cNvPr id="2052" name="Picture 4" descr="E:\Users\Γιώτα\Desktop\song!!!\imagesCA861RQ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3105" y="2571744"/>
            <a:ext cx="2740895" cy="2357454"/>
          </a:xfrm>
          <a:prstGeom prst="rect">
            <a:avLst/>
          </a:prstGeom>
          <a:noFill/>
        </p:spPr>
      </p:pic>
      <p:pic>
        <p:nvPicPr>
          <p:cNvPr id="2053" name="Picture 5" descr="E:\Users\Γιώτα\Desktop\song!!!\imagesCAR8RV5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6190"/>
            <a:ext cx="2500298" cy="2500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b="1" dirty="0" smtClean="0"/>
              <a:t>Since </a:t>
            </a:r>
            <a:r>
              <a:rPr lang="en-US" sz="6000" b="1" dirty="0" smtClean="0"/>
              <a:t>our heart is happy</a:t>
            </a:r>
            <a:r>
              <a:rPr lang="el-GR" sz="6000" b="1" dirty="0" smtClean="0"/>
              <a:t/>
            </a:r>
            <a:br>
              <a:rPr lang="el-GR" sz="6000" b="1" dirty="0" smtClean="0"/>
            </a:br>
            <a:endParaRPr lang="el-GR" sz="6000" b="1" dirty="0"/>
          </a:p>
        </p:txBody>
      </p:sp>
      <p:pic>
        <p:nvPicPr>
          <p:cNvPr id="4" name="3 - Εικόνα" descr="hear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0340" y="3071810"/>
            <a:ext cx="4258821" cy="3014671"/>
          </a:xfrm>
          <a:prstGeom prst="rect">
            <a:avLst/>
          </a:prstGeom>
        </p:spPr>
      </p:pic>
      <p:pic>
        <p:nvPicPr>
          <p:cNvPr id="5" name="3 - Θέση περιεχομένου" descr="heart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12597" y="1590048"/>
            <a:ext cx="2802213" cy="45535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9900"/>
                </a:solidFill>
              </a:rPr>
              <a:t>we don’t mind </a:t>
            </a:r>
            <a:endParaRPr lang="el-GR" sz="5400" b="1" dirty="0">
              <a:solidFill>
                <a:srgbClr val="009900"/>
              </a:solidFill>
            </a:endParaRPr>
          </a:p>
        </p:txBody>
      </p:sp>
      <p:pic>
        <p:nvPicPr>
          <p:cNvPr id="3074" name="Picture 2" descr="E:\Users\Γιώτα\Desktop\song!!!\imagesCALCY8S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357430"/>
            <a:ext cx="4473903" cy="2928958"/>
          </a:xfrm>
          <a:prstGeom prst="rect">
            <a:avLst/>
          </a:prstGeom>
          <a:noFill/>
        </p:spPr>
      </p:pic>
      <p:pic>
        <p:nvPicPr>
          <p:cNvPr id="3075" name="Picture 3" descr="E:\Users\Γιώτα\Desktop\song!!!\untitled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29066"/>
            <a:ext cx="3619507" cy="2408617"/>
          </a:xfrm>
          <a:prstGeom prst="rect">
            <a:avLst/>
          </a:prstGeom>
          <a:noFill/>
        </p:spPr>
      </p:pic>
      <p:pic>
        <p:nvPicPr>
          <p:cNvPr id="3076" name="Picture 4" descr="E:\Users\Γιώτα\Desktop\song!!!\untitled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7504" y="1785926"/>
            <a:ext cx="3952182" cy="2262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</a:rPr>
              <a:t>if our clothes are worn </a:t>
            </a:r>
            <a:endParaRPr lang="el-GR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E:\Users\Γιώτα\Desktop\song!!!\clothes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4"/>
            <a:ext cx="3309831" cy="2214578"/>
          </a:xfrm>
          <a:prstGeom prst="rect">
            <a:avLst/>
          </a:prstGeom>
          <a:noFill/>
        </p:spPr>
      </p:pic>
      <p:pic>
        <p:nvPicPr>
          <p:cNvPr id="4099" name="Picture 3" descr="E:\Users\Γιώτα\Desktop\song!!!\untitled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285860"/>
            <a:ext cx="2447928" cy="2748146"/>
          </a:xfrm>
          <a:prstGeom prst="rect">
            <a:avLst/>
          </a:prstGeom>
          <a:noFill/>
        </p:spPr>
      </p:pic>
      <p:pic>
        <p:nvPicPr>
          <p:cNvPr id="4100" name="Picture 4" descr="E:\Users\Γιώτα\Desktop\song!!!\imagesCAF91H0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0761" y="3017032"/>
            <a:ext cx="4883240" cy="3840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Since we are all 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together</a:t>
            </a:r>
            <a:r>
              <a:rPr lang="el-GR" sz="6000" b="1" dirty="0" smtClean="0"/>
              <a:t/>
            </a:r>
            <a:br>
              <a:rPr lang="el-GR" sz="6000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endParaRPr lang="el-GR" b="1" dirty="0"/>
          </a:p>
        </p:txBody>
      </p:sp>
      <p:pic>
        <p:nvPicPr>
          <p:cNvPr id="5125" name="Picture 5" descr="http://www.lifelearns.com/wp-content/uploads/2012/11/San-Antonio-Marketing-Comp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30282"/>
            <a:ext cx="6290962" cy="4827718"/>
          </a:xfrm>
          <a:prstGeom prst="rect">
            <a:avLst/>
          </a:prstGeom>
          <a:noFill/>
        </p:spPr>
      </p:pic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en-US" b="1" dirty="0" smtClean="0"/>
              <a:t>keep in mind that you </a:t>
            </a:r>
            <a:r>
              <a:rPr lang="en-US" b="1" dirty="0" smtClean="0"/>
              <a:t>are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b="1" dirty="0" smtClean="0"/>
              <a:t> alone…</a:t>
            </a:r>
            <a:endParaRPr lang="el-GR" dirty="0"/>
          </a:p>
        </p:txBody>
      </p:sp>
      <p:pic>
        <p:nvPicPr>
          <p:cNvPr id="4" name="Picture 2" descr="E:\Users\Γιώτα\Desktop\song!!!\together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80509"/>
            <a:ext cx="3723006" cy="2477491"/>
          </a:xfrm>
          <a:prstGeom prst="rect">
            <a:avLst/>
          </a:prstGeom>
          <a:noFill/>
        </p:spPr>
      </p:pic>
      <p:pic>
        <p:nvPicPr>
          <p:cNvPr id="5" name="Picture 3" descr="E:\Users\Γιώτα\Desktop\song!!!\together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857364"/>
            <a:ext cx="3617742" cy="2505622"/>
          </a:xfrm>
          <a:prstGeom prst="rect">
            <a:avLst/>
          </a:prstGeom>
          <a:noFill/>
        </p:spPr>
      </p:pic>
      <p:pic>
        <p:nvPicPr>
          <p:cNvPr id="10241" name="Picture 1" descr="E:\Users\Γιώτα\Desktop\song!!!\young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084" y="4054913"/>
            <a:ext cx="3959916" cy="280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75</Words>
  <Application>Microsoft Office PowerPoint</Application>
  <PresentationFormat>Προβολή στην οθόνη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Διαφάνεια 1</vt:lpstr>
      <vt:lpstr>Let’s celebrate Christmas!!!</vt:lpstr>
      <vt:lpstr> Jesus Christ is born… </vt:lpstr>
      <vt:lpstr>Let’s fill, let’s fill our heart with joy, love and care for all… </vt:lpstr>
      <vt:lpstr> Since our heart is happy </vt:lpstr>
      <vt:lpstr>we don’t mind </vt:lpstr>
      <vt:lpstr>if our clothes are worn </vt:lpstr>
      <vt:lpstr>Since we are all together  </vt:lpstr>
      <vt:lpstr>keep in mind that you are  not alone…</vt:lpstr>
      <vt:lpstr>Years ago in Bethleem land Angels told the World </vt:lpstr>
      <vt:lpstr>that the real King of us came to save us all!!! </vt:lpstr>
      <vt:lpstr> Give your hand and share love </vt:lpstr>
      <vt:lpstr> Smile to me a bit… </vt:lpstr>
      <vt:lpstr> We are young </vt:lpstr>
      <vt:lpstr> “Nothing can change that” </vt:lpstr>
      <vt:lpstr>Let us live the dream!!!</vt:lpstr>
      <vt:lpstr>Let’s all,  let’s celebrate Christmas</vt:lpstr>
      <vt:lpstr>   </vt:lpstr>
      <vt:lpstr>Let’s fill, let’s fill our heart with joy, love and care for all… </vt:lpstr>
      <vt:lpstr>3rd High School  of Kozani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Γιώτα</dc:creator>
  <cp:lastModifiedBy>Γιώτα</cp:lastModifiedBy>
  <cp:revision>36</cp:revision>
  <dcterms:created xsi:type="dcterms:W3CDTF">2012-12-14T13:20:13Z</dcterms:created>
  <dcterms:modified xsi:type="dcterms:W3CDTF">2012-12-16T19:17:15Z</dcterms:modified>
</cp:coreProperties>
</file>